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ags/tag29.xml" ContentType="application/vnd.openxmlformats-officedocument.presentationml.tags+xml"/>
  <Override PartName="/ppt/slideLayouts/slideLayout13.xml" ContentType="application/vnd.openxmlformats-officedocument.presentationml.slideLayout+xml"/>
  <Override PartName="/ppt/tags/tag38.xml" ContentType="application/vnd.openxmlformats-officedocument.presentationml.tags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27.xml" ContentType="application/vnd.openxmlformats-officedocument.presentationml.tags+xml"/>
  <Override PartName="/ppt/slideLayouts/slideLayout11.xml" ContentType="application/vnd.openxmlformats-officedocument.presentationml.slideLayout+xml"/>
  <Override PartName="/ppt/tags/tag36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34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tags/tag32.xml" ContentType="application/vnd.openxmlformats-officedocument.presentationml.tags+xml"/>
  <Override PartName="/ppt/tags/tag41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tags/tag30.xml" ContentType="application/vnd.openxmlformats-officedocument.presentationml.tag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Default Extension="bin" ContentType="application/vnd.openxmlformats-officedocument.oleObject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ags/tag3.xml" ContentType="application/vnd.openxmlformats-officedocument.presentationml.tags+xml"/>
  <Default Extension="jpeg" ContentType="image/jpeg"/>
  <Override PartName="/ppt/tags/tag39.xml" ContentType="application/vnd.openxmlformats-officedocument.presentationml.tags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ppt/tags/tag28.xml" ContentType="application/vnd.openxmlformats-officedocument.presentationml.tags+xml"/>
  <Override PartName="/ppt/tags/tag37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slideLayouts/slideLayout12.xml" ContentType="application/vnd.openxmlformats-officedocument.presentationml.slideLayout+xml"/>
  <Override PartName="/ppt/tags/tag35.xml" ContentType="application/vnd.openxmlformats-officedocument.presentationml.tags+xml"/>
  <Default Extension="vml" ContentType="application/vnd.openxmlformats-officedocument.vmlDrawing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slideLayouts/slideLayout10.xml" ContentType="application/vnd.openxmlformats-officedocument.presentationml.slideLayout+xml"/>
  <Override PartName="/ppt/tags/tag33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31.xml" ContentType="application/vnd.openxmlformats-officedocument.presentationml.tags+xml"/>
  <Override PartName="/ppt/tags/tag40.xml" ContentType="application/vnd.openxmlformats-officedocument.presentationml.tags+xml"/>
  <Override PartName="/ppt/tags/tag42.xml" ContentType="application/vnd.openxmlformats-officedocument.presentationml.tag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7" r:id="rId1"/>
    <p:sldMasterId id="2147483946" r:id="rId2"/>
    <p:sldMasterId id="2147483971" r:id="rId3"/>
  </p:sldMasterIdLst>
  <p:notesMasterIdLst>
    <p:notesMasterId r:id="rId16"/>
  </p:notesMasterIdLst>
  <p:handoutMasterIdLst>
    <p:handoutMasterId r:id="rId17"/>
  </p:handoutMasterIdLst>
  <p:sldIdLst>
    <p:sldId id="311" r:id="rId4"/>
    <p:sldId id="386" r:id="rId5"/>
    <p:sldId id="387" r:id="rId6"/>
    <p:sldId id="388" r:id="rId7"/>
    <p:sldId id="390" r:id="rId8"/>
    <p:sldId id="391" r:id="rId9"/>
    <p:sldId id="392" r:id="rId10"/>
    <p:sldId id="393" r:id="rId11"/>
    <p:sldId id="399" r:id="rId12"/>
    <p:sldId id="397" r:id="rId13"/>
    <p:sldId id="398" r:id="rId14"/>
    <p:sldId id="345" r:id="rId15"/>
  </p:sldIdLst>
  <p:sldSz cx="9906000" cy="6858000" type="A4"/>
  <p:notesSz cx="6797675" cy="9928225"/>
  <p:custDataLst>
    <p:tags r:id="rId18"/>
  </p:custDataLst>
  <p:defaultTextStyle>
    <a:defPPr>
      <a:defRPr lang="de-DE"/>
    </a:defPPr>
    <a:lvl1pPr marL="0" algn="l" defTabSz="95775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878" algn="l" defTabSz="95775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756" algn="l" defTabSz="95775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634" algn="l" defTabSz="95775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510" algn="l" defTabSz="95775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388" algn="l" defTabSz="95775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265" algn="l" defTabSz="95775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143" algn="l" defTabSz="95775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021" algn="l" defTabSz="95775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4B5C"/>
    <a:srgbClr val="13E7BF"/>
    <a:srgbClr val="000000"/>
    <a:srgbClr val="A2BFAF"/>
    <a:srgbClr val="ACB7B2"/>
    <a:srgbClr val="AF1C63"/>
    <a:srgbClr val="6A9529"/>
    <a:srgbClr val="00A0D6"/>
    <a:srgbClr val="0085B3"/>
    <a:srgbClr val="005B7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55" autoAdjust="0"/>
    <p:restoredTop sz="94621" autoAdjust="0"/>
  </p:normalViewPr>
  <p:slideViewPr>
    <p:cSldViewPr snapToGrid="0">
      <p:cViewPr varScale="1">
        <p:scale>
          <a:sx n="69" d="100"/>
          <a:sy n="69" d="100"/>
        </p:scale>
        <p:origin x="-1062" y="-108"/>
      </p:cViewPr>
      <p:guideLst>
        <p:guide orient="horz" pos="445"/>
        <p:guide pos="595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>
      <p:cViewPr varScale="1">
        <p:scale>
          <a:sx n="71" d="100"/>
          <a:sy n="71" d="100"/>
        </p:scale>
        <p:origin x="-3372" y="-12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gs" Target="tags/tag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6797675" cy="495872"/>
          </a:xfrm>
          <a:prstGeom prst="rect">
            <a:avLst/>
          </a:prstGeom>
        </p:spPr>
        <p:txBody>
          <a:bodyPr vert="horz" lIns="34625" tIns="34625" rIns="242374" bIns="34625" rtlCol="0" anchor="ctr"/>
          <a:lstStyle>
            <a:lvl1pPr algn="l">
              <a:defRPr sz="1200"/>
            </a:lvl1pPr>
          </a:lstStyle>
          <a:p>
            <a:pPr algn="r"/>
            <a:endParaRPr lang="de-DE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813"/>
            <a:ext cx="2945862" cy="495872"/>
          </a:xfrm>
          <a:prstGeom prst="rect">
            <a:avLst/>
          </a:prstGeom>
        </p:spPr>
        <p:txBody>
          <a:bodyPr vert="horz" lIns="87947" tIns="43973" rIns="87947" bIns="43973" rtlCol="0" anchor="b"/>
          <a:lstStyle>
            <a:lvl1pPr algn="l">
              <a:defRPr sz="1200"/>
            </a:lvl1pPr>
          </a:lstStyle>
          <a:p>
            <a:r>
              <a:rPr lang="de-DE" sz="800" dirty="0" smtClean="0">
                <a:latin typeface="Arial" pitchFamily="34" charset="0"/>
                <a:cs typeface="Arial" pitchFamily="34" charset="0"/>
              </a:rPr>
              <a:t>© 2012 Capgemini. All </a:t>
            </a:r>
            <a:r>
              <a:rPr lang="de-DE" sz="800" dirty="0" err="1" smtClean="0">
                <a:latin typeface="Arial" pitchFamily="34" charset="0"/>
                <a:cs typeface="Arial" pitchFamily="34" charset="0"/>
              </a:rPr>
              <a:t>rights</a:t>
            </a:r>
            <a:r>
              <a:rPr lang="de-DE" sz="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e-DE" sz="800" dirty="0" err="1" smtClean="0">
                <a:latin typeface="Arial" pitchFamily="34" charset="0"/>
                <a:cs typeface="Arial" pitchFamily="34" charset="0"/>
              </a:rPr>
              <a:t>reserved</a:t>
            </a:r>
            <a:r>
              <a:rPr lang="de-DE" sz="800" dirty="0" smtClean="0">
                <a:latin typeface="Arial" pitchFamily="34" charset="0"/>
                <a:cs typeface="Arial" pitchFamily="34" charset="0"/>
              </a:rPr>
              <a:t>.</a:t>
            </a:r>
            <a:endParaRPr lang="de-DE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294" y="9430813"/>
            <a:ext cx="2945862" cy="495872"/>
          </a:xfrm>
          <a:prstGeom prst="rect">
            <a:avLst/>
          </a:prstGeom>
        </p:spPr>
        <p:txBody>
          <a:bodyPr vert="horz" lIns="87947" tIns="43973" rIns="87947" bIns="43973" rtlCol="0" anchor="b"/>
          <a:lstStyle>
            <a:lvl1pPr algn="r">
              <a:defRPr sz="1200"/>
            </a:lvl1pPr>
          </a:lstStyle>
          <a:p>
            <a:fld id="{9EC16AE0-9542-4D5B-AF70-A50F5AFBFBE0}" type="slidenum">
              <a:rPr lang="de-DE" sz="800" smtClean="0">
                <a:latin typeface="Arial" pitchFamily="34" charset="0"/>
                <a:cs typeface="Arial" pitchFamily="34" charset="0"/>
              </a:rPr>
              <a:pPr/>
              <a:t>‹#›</a:t>
            </a:fld>
            <a:endParaRPr lang="de-DE" sz="800" dirty="0"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5264" tIns="47632" rIns="95264" bIns="4763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5264" tIns="47632" rIns="95264" bIns="47632" rtlCol="0"/>
          <a:lstStyle>
            <a:lvl1pPr algn="r">
              <a:defRPr sz="1300"/>
            </a:lvl1pPr>
          </a:lstStyle>
          <a:p>
            <a:fld id="{2FB4FF29-EE9A-4D47-9F1A-289A80693C0F}" type="datetimeFigureOut">
              <a:rPr lang="en-US" smtClean="0"/>
              <a:pPr/>
              <a:t>5/12/2014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7210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264" tIns="47632" rIns="95264" bIns="47632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5264" tIns="47632" rIns="95264" bIns="4763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5264" tIns="47632" rIns="95264" bIns="4763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5264" tIns="47632" rIns="95264" bIns="47632" rtlCol="0" anchor="b"/>
          <a:lstStyle>
            <a:lvl1pPr algn="r">
              <a:defRPr sz="1300"/>
            </a:lvl1pPr>
          </a:lstStyle>
          <a:p>
            <a:fld id="{71E7D22E-2FCF-4181-8686-08BDCDF940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42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13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84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55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26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98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69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72100" cy="372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7D22E-2FCF-4181-8686-08BDCDF9406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tags" Target="../tags/tag10.xml"/><Relationship Id="rId7" Type="http://schemas.openxmlformats.org/officeDocument/2006/relationships/slideMaster" Target="../slideMasters/slideMaster1.xml"/><Relationship Id="rId12" Type="http://schemas.openxmlformats.org/officeDocument/2006/relationships/image" Target="../media/image7.jpeg"/><Relationship Id="rId2" Type="http://schemas.openxmlformats.org/officeDocument/2006/relationships/tags" Target="../tags/tag9.xml"/><Relationship Id="rId1" Type="http://schemas.openxmlformats.org/officeDocument/2006/relationships/vmlDrawing" Target="../drawings/vmlDrawing2.vml"/><Relationship Id="rId6" Type="http://schemas.openxmlformats.org/officeDocument/2006/relationships/tags" Target="../tags/tag13.xml"/><Relationship Id="rId11" Type="http://schemas.openxmlformats.org/officeDocument/2006/relationships/image" Target="../media/image6.jpeg"/><Relationship Id="rId5" Type="http://schemas.openxmlformats.org/officeDocument/2006/relationships/tags" Target="../tags/tag12.xml"/><Relationship Id="rId10" Type="http://schemas.openxmlformats.org/officeDocument/2006/relationships/image" Target="../media/image5.emf"/><Relationship Id="rId4" Type="http://schemas.openxmlformats.org/officeDocument/2006/relationships/tags" Target="../tags/tag11.xml"/><Relationship Id="rId9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4.jpeg"/><Relationship Id="rId4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tags" Target="../tags/tag36.xml"/><Relationship Id="rId7" Type="http://schemas.openxmlformats.org/officeDocument/2006/relationships/image" Target="../media/image9.png"/><Relationship Id="rId2" Type="http://schemas.openxmlformats.org/officeDocument/2006/relationships/tags" Target="../tags/tag35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2.bin"/><Relationship Id="rId5" Type="http://schemas.openxmlformats.org/officeDocument/2006/relationships/slideMaster" Target="../slideMasters/slideMaster3.xml"/><Relationship Id="rId4" Type="http://schemas.openxmlformats.org/officeDocument/2006/relationships/tags" Target="../tags/tag37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5" Type="http://schemas.openxmlformats.org/officeDocument/2006/relationships/image" Target="../media/image10.png"/><Relationship Id="rId4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41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13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png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0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3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vmlDrawing" Target="../drawings/vmlDrawing7.v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9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8.bin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9.v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over-Produ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5" descr="R2S_ppt_shutterstock_108288542.jpg"/>
          <p:cNvPicPr>
            <a:picLocks noChangeAspect="1"/>
          </p:cNvPicPr>
          <p:nvPr userDrawn="1"/>
        </p:nvPicPr>
        <p:blipFill>
          <a:blip r:embed="rId8" cstate="print"/>
          <a:srcRect b="12192"/>
          <a:stretch>
            <a:fillRect/>
          </a:stretch>
        </p:blipFill>
        <p:spPr>
          <a:xfrm>
            <a:off x="0" y="1056241"/>
            <a:ext cx="9906000" cy="5801759"/>
          </a:xfrm>
          <a:prstGeom prst="rect">
            <a:avLst/>
          </a:prstGeom>
        </p:spPr>
      </p:pic>
      <p:sp>
        <p:nvSpPr>
          <p:cNvPr id="18" name="Rectangle 17"/>
          <p:cNvSpPr/>
          <p:nvPr userDrawn="1">
            <p:custDataLst>
              <p:tags r:id="rId2"/>
            </p:custDataLst>
          </p:nvPr>
        </p:nvSpPr>
        <p:spPr>
          <a:xfrm>
            <a:off x="0" y="6400876"/>
            <a:ext cx="9906000" cy="4571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3969" tIns="41985" rIns="83969" bIns="41985" rtlCol="0" anchor="ctr"/>
          <a:lstStyle/>
          <a:p>
            <a:pPr algn="ctr"/>
            <a:endParaRPr lang="en-US" sz="1300" dirty="0" smtClean="0"/>
          </a:p>
        </p:txBody>
      </p:sp>
      <p:sp>
        <p:nvSpPr>
          <p:cNvPr id="17" name="Rectangle 7"/>
          <p:cNvSpPr/>
          <p:nvPr userDrawn="1">
            <p:custDataLst>
              <p:tags r:id="rId3"/>
            </p:custDataLst>
          </p:nvPr>
        </p:nvSpPr>
        <p:spPr bwMode="auto">
          <a:xfrm flipH="1">
            <a:off x="-481" y="0"/>
            <a:ext cx="9906800" cy="3205547"/>
          </a:xfrm>
          <a:custGeom>
            <a:avLst/>
            <a:gdLst>
              <a:gd name="connsiteX0" fmla="*/ 0 w 10685085"/>
              <a:gd name="connsiteY0" fmla="*/ 0 h 684481"/>
              <a:gd name="connsiteX1" fmla="*/ 10685085 w 10685085"/>
              <a:gd name="connsiteY1" fmla="*/ 0 h 684481"/>
              <a:gd name="connsiteX2" fmla="*/ 10685085 w 10685085"/>
              <a:gd name="connsiteY2" fmla="*/ 684481 h 684481"/>
              <a:gd name="connsiteX3" fmla="*/ 0 w 10685085"/>
              <a:gd name="connsiteY3" fmla="*/ 684481 h 684481"/>
              <a:gd name="connsiteX4" fmla="*/ 0 w 10685085"/>
              <a:gd name="connsiteY4" fmla="*/ 0 h 684481"/>
              <a:gd name="connsiteX0" fmla="*/ 0 w 10685085"/>
              <a:gd name="connsiteY0" fmla="*/ 0 h 684481"/>
              <a:gd name="connsiteX1" fmla="*/ 10685085 w 10685085"/>
              <a:gd name="connsiteY1" fmla="*/ 0 h 684481"/>
              <a:gd name="connsiteX2" fmla="*/ 10685085 w 10685085"/>
              <a:gd name="connsiteY2" fmla="*/ 684481 h 684481"/>
              <a:gd name="connsiteX3" fmla="*/ 525849 w 10685085"/>
              <a:gd name="connsiteY3" fmla="*/ 678410 h 684481"/>
              <a:gd name="connsiteX4" fmla="*/ 0 w 10685085"/>
              <a:gd name="connsiteY4" fmla="*/ 684481 h 684481"/>
              <a:gd name="connsiteX5" fmla="*/ 0 w 10685085"/>
              <a:gd name="connsiteY5" fmla="*/ 0 h 684481"/>
              <a:gd name="connsiteX0" fmla="*/ 0 w 10685085"/>
              <a:gd name="connsiteY0" fmla="*/ 0 h 684481"/>
              <a:gd name="connsiteX1" fmla="*/ 10685085 w 10685085"/>
              <a:gd name="connsiteY1" fmla="*/ 0 h 684481"/>
              <a:gd name="connsiteX2" fmla="*/ 10685085 w 10685085"/>
              <a:gd name="connsiteY2" fmla="*/ 684481 h 684481"/>
              <a:gd name="connsiteX3" fmla="*/ 1063736 w 10685085"/>
              <a:gd name="connsiteY3" fmla="*/ 670939 h 684481"/>
              <a:gd name="connsiteX4" fmla="*/ 525849 w 10685085"/>
              <a:gd name="connsiteY4" fmla="*/ 678410 h 684481"/>
              <a:gd name="connsiteX5" fmla="*/ 0 w 10685085"/>
              <a:gd name="connsiteY5" fmla="*/ 684481 h 684481"/>
              <a:gd name="connsiteX6" fmla="*/ 0 w 10685085"/>
              <a:gd name="connsiteY6" fmla="*/ 0 h 684481"/>
              <a:gd name="connsiteX0" fmla="*/ 0 w 10685085"/>
              <a:gd name="connsiteY0" fmla="*/ 0 h 684481"/>
              <a:gd name="connsiteX1" fmla="*/ 10685085 w 10685085"/>
              <a:gd name="connsiteY1" fmla="*/ 0 h 684481"/>
              <a:gd name="connsiteX2" fmla="*/ 10685085 w 10685085"/>
              <a:gd name="connsiteY2" fmla="*/ 684481 h 684481"/>
              <a:gd name="connsiteX3" fmla="*/ 1063736 w 10685085"/>
              <a:gd name="connsiteY3" fmla="*/ 670939 h 684481"/>
              <a:gd name="connsiteX4" fmla="*/ 525849 w 10685085"/>
              <a:gd name="connsiteY4" fmla="*/ 678410 h 684481"/>
              <a:gd name="connsiteX5" fmla="*/ 0 w 10685085"/>
              <a:gd name="connsiteY5" fmla="*/ 684481 h 684481"/>
              <a:gd name="connsiteX6" fmla="*/ 0 w 10685085"/>
              <a:gd name="connsiteY6" fmla="*/ 0 h 684481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63736 w 10685085"/>
              <a:gd name="connsiteY3" fmla="*/ 670939 h 1022049"/>
              <a:gd name="connsiteX4" fmla="*/ 533320 w 10685085"/>
              <a:gd name="connsiteY4" fmla="*/ 1022049 h 1022049"/>
              <a:gd name="connsiteX5" fmla="*/ 0 w 10685085"/>
              <a:gd name="connsiteY5" fmla="*/ 684481 h 1022049"/>
              <a:gd name="connsiteX6" fmla="*/ 0 w 10685085"/>
              <a:gd name="connsiteY6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63736 w 10685085"/>
              <a:gd name="connsiteY3" fmla="*/ 670939 h 1022049"/>
              <a:gd name="connsiteX4" fmla="*/ 533320 w 10685085"/>
              <a:gd name="connsiteY4" fmla="*/ 1022049 h 1022049"/>
              <a:gd name="connsiteX5" fmla="*/ 0 w 10685085"/>
              <a:gd name="connsiteY5" fmla="*/ 684481 h 1022049"/>
              <a:gd name="connsiteX6" fmla="*/ 0 w 10685085"/>
              <a:gd name="connsiteY6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63736 w 10685085"/>
              <a:gd name="connsiteY3" fmla="*/ 670939 h 1022049"/>
              <a:gd name="connsiteX4" fmla="*/ 533320 w 10685085"/>
              <a:gd name="connsiteY4" fmla="*/ 1022049 h 1022049"/>
              <a:gd name="connsiteX5" fmla="*/ 0 w 10685085"/>
              <a:gd name="connsiteY5" fmla="*/ 684481 h 1022049"/>
              <a:gd name="connsiteX6" fmla="*/ 0 w 10685085"/>
              <a:gd name="connsiteY6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63736 w 10685085"/>
              <a:gd name="connsiteY3" fmla="*/ 670939 h 1022049"/>
              <a:gd name="connsiteX4" fmla="*/ 533320 w 10685085"/>
              <a:gd name="connsiteY4" fmla="*/ 1022049 h 1022049"/>
              <a:gd name="connsiteX5" fmla="*/ 0 w 10685085"/>
              <a:gd name="connsiteY5" fmla="*/ 684481 h 1022049"/>
              <a:gd name="connsiteX6" fmla="*/ 0 w 10685085"/>
              <a:gd name="connsiteY6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63736 w 10685085"/>
              <a:gd name="connsiteY3" fmla="*/ 670939 h 1022049"/>
              <a:gd name="connsiteX4" fmla="*/ 533320 w 10685085"/>
              <a:gd name="connsiteY4" fmla="*/ 1022049 h 1022049"/>
              <a:gd name="connsiteX5" fmla="*/ 0 w 10685085"/>
              <a:gd name="connsiteY5" fmla="*/ 684481 h 1022049"/>
              <a:gd name="connsiteX6" fmla="*/ 0 w 10685085"/>
              <a:gd name="connsiteY6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157465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157465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157465 w 10685085"/>
              <a:gd name="connsiteY4" fmla="*/ 670939 h 1022049"/>
              <a:gd name="connsiteX5" fmla="*/ 533320 w 10685085"/>
              <a:gd name="connsiteY5" fmla="*/ 1022049 h 1022049"/>
              <a:gd name="connsiteX6" fmla="*/ 23183 w 10685085"/>
              <a:gd name="connsiteY6" fmla="*/ 684481 h 1022049"/>
              <a:gd name="connsiteX7" fmla="*/ 0 w 10685085"/>
              <a:gd name="connsiteY7" fmla="*/ 0 h 1022049"/>
              <a:gd name="connsiteX0" fmla="*/ 0 w 10673494"/>
              <a:gd name="connsiteY0" fmla="*/ 5825 h 1022049"/>
              <a:gd name="connsiteX1" fmla="*/ 10673494 w 10673494"/>
              <a:gd name="connsiteY1" fmla="*/ 0 h 1022049"/>
              <a:gd name="connsiteX2" fmla="*/ 10673494 w 10673494"/>
              <a:gd name="connsiteY2" fmla="*/ 303491 h 1022049"/>
              <a:gd name="connsiteX3" fmla="*/ 10211167 w 10673494"/>
              <a:gd name="connsiteY3" fmla="*/ 678410 h 1022049"/>
              <a:gd name="connsiteX4" fmla="*/ 1145874 w 10673494"/>
              <a:gd name="connsiteY4" fmla="*/ 670939 h 1022049"/>
              <a:gd name="connsiteX5" fmla="*/ 521729 w 10673494"/>
              <a:gd name="connsiteY5" fmla="*/ 1022049 h 1022049"/>
              <a:gd name="connsiteX6" fmla="*/ 11592 w 10673494"/>
              <a:gd name="connsiteY6" fmla="*/ 684481 h 1022049"/>
              <a:gd name="connsiteX7" fmla="*/ 0 w 10673494"/>
              <a:gd name="connsiteY7" fmla="*/ 5825 h 1022049"/>
              <a:gd name="connsiteX0" fmla="*/ 0 w 10673494"/>
              <a:gd name="connsiteY0" fmla="*/ 0 h 1045351"/>
              <a:gd name="connsiteX1" fmla="*/ 10673494 w 10673494"/>
              <a:gd name="connsiteY1" fmla="*/ 23302 h 1045351"/>
              <a:gd name="connsiteX2" fmla="*/ 10673494 w 10673494"/>
              <a:gd name="connsiteY2" fmla="*/ 326793 h 1045351"/>
              <a:gd name="connsiteX3" fmla="*/ 10211167 w 10673494"/>
              <a:gd name="connsiteY3" fmla="*/ 701712 h 1045351"/>
              <a:gd name="connsiteX4" fmla="*/ 1145874 w 10673494"/>
              <a:gd name="connsiteY4" fmla="*/ 694241 h 1045351"/>
              <a:gd name="connsiteX5" fmla="*/ 521729 w 10673494"/>
              <a:gd name="connsiteY5" fmla="*/ 1045351 h 1045351"/>
              <a:gd name="connsiteX6" fmla="*/ 11592 w 10673494"/>
              <a:gd name="connsiteY6" fmla="*/ 707783 h 1045351"/>
              <a:gd name="connsiteX7" fmla="*/ 0 w 10673494"/>
              <a:gd name="connsiteY7" fmla="*/ 0 h 1045351"/>
              <a:gd name="connsiteX0" fmla="*/ 0 w 10667698"/>
              <a:gd name="connsiteY0" fmla="*/ 0 h 1027875"/>
              <a:gd name="connsiteX1" fmla="*/ 10667698 w 10667698"/>
              <a:gd name="connsiteY1" fmla="*/ 5826 h 1027875"/>
              <a:gd name="connsiteX2" fmla="*/ 10667698 w 10667698"/>
              <a:gd name="connsiteY2" fmla="*/ 309317 h 1027875"/>
              <a:gd name="connsiteX3" fmla="*/ 10205371 w 10667698"/>
              <a:gd name="connsiteY3" fmla="*/ 684236 h 1027875"/>
              <a:gd name="connsiteX4" fmla="*/ 1140078 w 10667698"/>
              <a:gd name="connsiteY4" fmla="*/ 676765 h 1027875"/>
              <a:gd name="connsiteX5" fmla="*/ 515933 w 10667698"/>
              <a:gd name="connsiteY5" fmla="*/ 1027875 h 1027875"/>
              <a:gd name="connsiteX6" fmla="*/ 5796 w 10667698"/>
              <a:gd name="connsiteY6" fmla="*/ 690307 h 1027875"/>
              <a:gd name="connsiteX7" fmla="*/ 0 w 10667698"/>
              <a:gd name="connsiteY7" fmla="*/ 0 h 1027875"/>
              <a:gd name="connsiteX0" fmla="*/ 5796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34282 w 10661902"/>
              <a:gd name="connsiteY4" fmla="*/ 676765 h 1027875"/>
              <a:gd name="connsiteX5" fmla="*/ 510137 w 10661902"/>
              <a:gd name="connsiteY5" fmla="*/ 1027875 h 1027875"/>
              <a:gd name="connsiteX6" fmla="*/ 0 w 10661902"/>
              <a:gd name="connsiteY6" fmla="*/ 690307 h 1027875"/>
              <a:gd name="connsiteX7" fmla="*/ 5796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34282 w 10661902"/>
              <a:gd name="connsiteY4" fmla="*/ 676765 h 1027875"/>
              <a:gd name="connsiteX5" fmla="*/ 510137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34282 w 10661902"/>
              <a:gd name="connsiteY4" fmla="*/ 676765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37441 w 10661902"/>
              <a:gd name="connsiteY4" fmla="*/ 689465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3758 w 10661902"/>
              <a:gd name="connsiteY4" fmla="*/ 62914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0599 w 10661902"/>
              <a:gd name="connsiteY4" fmla="*/ 68629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0599 w 10661902"/>
              <a:gd name="connsiteY4" fmla="*/ 68629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0599 w 10661902"/>
              <a:gd name="connsiteY4" fmla="*/ 68629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0599 w 10661902"/>
              <a:gd name="connsiteY4" fmla="*/ 68629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0599 w 10661902"/>
              <a:gd name="connsiteY4" fmla="*/ 68629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0 w 10661901"/>
              <a:gd name="connsiteY0" fmla="*/ 0 h 1027875"/>
              <a:gd name="connsiteX1" fmla="*/ 10661901 w 10661901"/>
              <a:gd name="connsiteY1" fmla="*/ 5826 h 1027875"/>
              <a:gd name="connsiteX2" fmla="*/ 10661901 w 10661901"/>
              <a:gd name="connsiteY2" fmla="*/ 309317 h 1027875"/>
              <a:gd name="connsiteX3" fmla="*/ 10199574 w 10661901"/>
              <a:gd name="connsiteY3" fmla="*/ 684236 h 1027875"/>
              <a:gd name="connsiteX4" fmla="*/ 1140598 w 10661901"/>
              <a:gd name="connsiteY4" fmla="*/ 686290 h 1027875"/>
              <a:gd name="connsiteX5" fmla="*/ 560675 w 10661901"/>
              <a:gd name="connsiteY5" fmla="*/ 1027875 h 1027875"/>
              <a:gd name="connsiteX6" fmla="*/ 3158 w 10661901"/>
              <a:gd name="connsiteY6" fmla="*/ 674432 h 1027875"/>
              <a:gd name="connsiteX7" fmla="*/ 0 w 10661901"/>
              <a:gd name="connsiteY7" fmla="*/ 0 h 1027875"/>
              <a:gd name="connsiteX0" fmla="*/ 0 w 10661901"/>
              <a:gd name="connsiteY0" fmla="*/ 0 h 1027875"/>
              <a:gd name="connsiteX1" fmla="*/ 10661901 w 10661901"/>
              <a:gd name="connsiteY1" fmla="*/ 5826 h 1027875"/>
              <a:gd name="connsiteX2" fmla="*/ 10661901 w 10661901"/>
              <a:gd name="connsiteY2" fmla="*/ 309317 h 1027875"/>
              <a:gd name="connsiteX3" fmla="*/ 10199574 w 10661901"/>
              <a:gd name="connsiteY3" fmla="*/ 684236 h 1027875"/>
              <a:gd name="connsiteX4" fmla="*/ 1140598 w 10661901"/>
              <a:gd name="connsiteY4" fmla="*/ 686290 h 1027875"/>
              <a:gd name="connsiteX5" fmla="*/ 560675 w 10661901"/>
              <a:gd name="connsiteY5" fmla="*/ 1027875 h 1027875"/>
              <a:gd name="connsiteX6" fmla="*/ 3158 w 10661901"/>
              <a:gd name="connsiteY6" fmla="*/ 683957 h 1027875"/>
              <a:gd name="connsiteX7" fmla="*/ 0 w 10661901"/>
              <a:gd name="connsiteY7" fmla="*/ 0 h 1027875"/>
              <a:gd name="connsiteX0" fmla="*/ 0 w 10710088"/>
              <a:gd name="connsiteY0" fmla="*/ 0 h 1027875"/>
              <a:gd name="connsiteX1" fmla="*/ 10661901 w 10710088"/>
              <a:gd name="connsiteY1" fmla="*/ 5826 h 1027875"/>
              <a:gd name="connsiteX2" fmla="*/ 10661901 w 10710088"/>
              <a:gd name="connsiteY2" fmla="*/ 309317 h 1027875"/>
              <a:gd name="connsiteX3" fmla="*/ 10668871 w 10710088"/>
              <a:gd name="connsiteY3" fmla="*/ 684236 h 1027875"/>
              <a:gd name="connsiteX4" fmla="*/ 1140598 w 10710088"/>
              <a:gd name="connsiteY4" fmla="*/ 686290 h 1027875"/>
              <a:gd name="connsiteX5" fmla="*/ 560675 w 10710088"/>
              <a:gd name="connsiteY5" fmla="*/ 1027875 h 1027875"/>
              <a:gd name="connsiteX6" fmla="*/ 3158 w 10710088"/>
              <a:gd name="connsiteY6" fmla="*/ 683957 h 1027875"/>
              <a:gd name="connsiteX7" fmla="*/ 0 w 10710088"/>
              <a:gd name="connsiteY7" fmla="*/ 0 h 1027875"/>
              <a:gd name="connsiteX0" fmla="*/ 0 w 10668871"/>
              <a:gd name="connsiteY0" fmla="*/ 0 h 1027875"/>
              <a:gd name="connsiteX1" fmla="*/ 10661901 w 10668871"/>
              <a:gd name="connsiteY1" fmla="*/ 5826 h 1027875"/>
              <a:gd name="connsiteX2" fmla="*/ 10668871 w 10668871"/>
              <a:gd name="connsiteY2" fmla="*/ 684236 h 1027875"/>
              <a:gd name="connsiteX3" fmla="*/ 1140598 w 10668871"/>
              <a:gd name="connsiteY3" fmla="*/ 686290 h 1027875"/>
              <a:gd name="connsiteX4" fmla="*/ 560675 w 10668871"/>
              <a:gd name="connsiteY4" fmla="*/ 1027875 h 1027875"/>
              <a:gd name="connsiteX5" fmla="*/ 3158 w 10668871"/>
              <a:gd name="connsiteY5" fmla="*/ 683957 h 1027875"/>
              <a:gd name="connsiteX6" fmla="*/ 0 w 10668871"/>
              <a:gd name="connsiteY6" fmla="*/ 0 h 1027875"/>
              <a:gd name="connsiteX0" fmla="*/ 0 w 10662015"/>
              <a:gd name="connsiteY0" fmla="*/ 0 h 1027875"/>
              <a:gd name="connsiteX1" fmla="*/ 10661901 w 10662015"/>
              <a:gd name="connsiteY1" fmla="*/ 5826 h 1027875"/>
              <a:gd name="connsiteX2" fmla="*/ 10632772 w 10662015"/>
              <a:gd name="connsiteY2" fmla="*/ 684236 h 1027875"/>
              <a:gd name="connsiteX3" fmla="*/ 1140598 w 10662015"/>
              <a:gd name="connsiteY3" fmla="*/ 686290 h 1027875"/>
              <a:gd name="connsiteX4" fmla="*/ 560675 w 10662015"/>
              <a:gd name="connsiteY4" fmla="*/ 1027875 h 1027875"/>
              <a:gd name="connsiteX5" fmla="*/ 3158 w 10662015"/>
              <a:gd name="connsiteY5" fmla="*/ 683957 h 1027875"/>
              <a:gd name="connsiteX6" fmla="*/ 0 w 10662015"/>
              <a:gd name="connsiteY6" fmla="*/ 0 h 1027875"/>
              <a:gd name="connsiteX0" fmla="*/ 0 w 10632772"/>
              <a:gd name="connsiteY0" fmla="*/ 0 h 1027875"/>
              <a:gd name="connsiteX1" fmla="*/ 10616776 w 10632772"/>
              <a:gd name="connsiteY1" fmla="*/ 559150 h 1027875"/>
              <a:gd name="connsiteX2" fmla="*/ 10632772 w 10632772"/>
              <a:gd name="connsiteY2" fmla="*/ 684236 h 1027875"/>
              <a:gd name="connsiteX3" fmla="*/ 1140598 w 10632772"/>
              <a:gd name="connsiteY3" fmla="*/ 686290 h 1027875"/>
              <a:gd name="connsiteX4" fmla="*/ 560675 w 10632772"/>
              <a:gd name="connsiteY4" fmla="*/ 1027875 h 1027875"/>
              <a:gd name="connsiteX5" fmla="*/ 3158 w 10632772"/>
              <a:gd name="connsiteY5" fmla="*/ 683957 h 1027875"/>
              <a:gd name="connsiteX6" fmla="*/ 0 w 10632772"/>
              <a:gd name="connsiteY6" fmla="*/ 0 h 1027875"/>
              <a:gd name="connsiteX0" fmla="*/ 5867 w 10629614"/>
              <a:gd name="connsiteY0" fmla="*/ 12316 h 468725"/>
              <a:gd name="connsiteX1" fmla="*/ 10613618 w 10629614"/>
              <a:gd name="connsiteY1" fmla="*/ 0 h 468725"/>
              <a:gd name="connsiteX2" fmla="*/ 10629614 w 10629614"/>
              <a:gd name="connsiteY2" fmla="*/ 125086 h 468725"/>
              <a:gd name="connsiteX3" fmla="*/ 1137440 w 10629614"/>
              <a:gd name="connsiteY3" fmla="*/ 127140 h 468725"/>
              <a:gd name="connsiteX4" fmla="*/ 557517 w 10629614"/>
              <a:gd name="connsiteY4" fmla="*/ 468725 h 468725"/>
              <a:gd name="connsiteX5" fmla="*/ 0 w 10629614"/>
              <a:gd name="connsiteY5" fmla="*/ 124807 h 468725"/>
              <a:gd name="connsiteX6" fmla="*/ 5867 w 10629614"/>
              <a:gd name="connsiteY6" fmla="*/ 12316 h 468725"/>
              <a:gd name="connsiteX0" fmla="*/ 0 w 10636382"/>
              <a:gd name="connsiteY0" fmla="*/ 12316 h 468725"/>
              <a:gd name="connsiteX1" fmla="*/ 10620386 w 10636382"/>
              <a:gd name="connsiteY1" fmla="*/ 0 h 468725"/>
              <a:gd name="connsiteX2" fmla="*/ 10636382 w 10636382"/>
              <a:gd name="connsiteY2" fmla="*/ 125086 h 468725"/>
              <a:gd name="connsiteX3" fmla="*/ 1144208 w 10636382"/>
              <a:gd name="connsiteY3" fmla="*/ 127140 h 468725"/>
              <a:gd name="connsiteX4" fmla="*/ 564285 w 10636382"/>
              <a:gd name="connsiteY4" fmla="*/ 468725 h 468725"/>
              <a:gd name="connsiteX5" fmla="*/ 6768 w 10636382"/>
              <a:gd name="connsiteY5" fmla="*/ 124807 h 468725"/>
              <a:gd name="connsiteX6" fmla="*/ 0 w 10636382"/>
              <a:gd name="connsiteY6" fmla="*/ 12316 h 468725"/>
              <a:gd name="connsiteX0" fmla="*/ 239608 w 10629614"/>
              <a:gd name="connsiteY0" fmla="*/ 21841 h 468725"/>
              <a:gd name="connsiteX1" fmla="*/ 10613618 w 10629614"/>
              <a:gd name="connsiteY1" fmla="*/ 0 h 468725"/>
              <a:gd name="connsiteX2" fmla="*/ 10629614 w 10629614"/>
              <a:gd name="connsiteY2" fmla="*/ 125086 h 468725"/>
              <a:gd name="connsiteX3" fmla="*/ 1137440 w 10629614"/>
              <a:gd name="connsiteY3" fmla="*/ 127140 h 468725"/>
              <a:gd name="connsiteX4" fmla="*/ 557517 w 10629614"/>
              <a:gd name="connsiteY4" fmla="*/ 468725 h 468725"/>
              <a:gd name="connsiteX5" fmla="*/ 0 w 10629614"/>
              <a:gd name="connsiteY5" fmla="*/ 124807 h 468725"/>
              <a:gd name="connsiteX6" fmla="*/ 239608 w 10629614"/>
              <a:gd name="connsiteY6" fmla="*/ 21841 h 468725"/>
              <a:gd name="connsiteX0" fmla="*/ 239608 w 10629614"/>
              <a:gd name="connsiteY0" fmla="*/ 21841 h 468725"/>
              <a:gd name="connsiteX1" fmla="*/ 10613618 w 10629614"/>
              <a:gd name="connsiteY1" fmla="*/ 0 h 468725"/>
              <a:gd name="connsiteX2" fmla="*/ 10629614 w 10629614"/>
              <a:gd name="connsiteY2" fmla="*/ 125086 h 468725"/>
              <a:gd name="connsiteX3" fmla="*/ 1137440 w 10629614"/>
              <a:gd name="connsiteY3" fmla="*/ 127140 h 468725"/>
              <a:gd name="connsiteX4" fmla="*/ 557517 w 10629614"/>
              <a:gd name="connsiteY4" fmla="*/ 468725 h 468725"/>
              <a:gd name="connsiteX5" fmla="*/ 0 w 10629614"/>
              <a:gd name="connsiteY5" fmla="*/ 124807 h 468725"/>
              <a:gd name="connsiteX6" fmla="*/ 239608 w 10629614"/>
              <a:gd name="connsiteY6" fmla="*/ 21841 h 468725"/>
              <a:gd name="connsiteX0" fmla="*/ 0 w 10630065"/>
              <a:gd name="connsiteY0" fmla="*/ 2791 h 468725"/>
              <a:gd name="connsiteX1" fmla="*/ 10614069 w 10630065"/>
              <a:gd name="connsiteY1" fmla="*/ 0 h 468725"/>
              <a:gd name="connsiteX2" fmla="*/ 10630065 w 10630065"/>
              <a:gd name="connsiteY2" fmla="*/ 125086 h 468725"/>
              <a:gd name="connsiteX3" fmla="*/ 1137891 w 10630065"/>
              <a:gd name="connsiteY3" fmla="*/ 127140 h 468725"/>
              <a:gd name="connsiteX4" fmla="*/ 557968 w 10630065"/>
              <a:gd name="connsiteY4" fmla="*/ 468725 h 468725"/>
              <a:gd name="connsiteX5" fmla="*/ 451 w 10630065"/>
              <a:gd name="connsiteY5" fmla="*/ 124807 h 468725"/>
              <a:gd name="connsiteX6" fmla="*/ 0 w 10630065"/>
              <a:gd name="connsiteY6" fmla="*/ 2791 h 468725"/>
              <a:gd name="connsiteX0" fmla="*/ 0 w 10630065"/>
              <a:gd name="connsiteY0" fmla="*/ 2791 h 468725"/>
              <a:gd name="connsiteX1" fmla="*/ 10614069 w 10630065"/>
              <a:gd name="connsiteY1" fmla="*/ 0 h 468725"/>
              <a:gd name="connsiteX2" fmla="*/ 10630065 w 10630065"/>
              <a:gd name="connsiteY2" fmla="*/ 125086 h 468725"/>
              <a:gd name="connsiteX3" fmla="*/ 1137891 w 10630065"/>
              <a:gd name="connsiteY3" fmla="*/ 127140 h 468725"/>
              <a:gd name="connsiteX4" fmla="*/ 557968 w 10630065"/>
              <a:gd name="connsiteY4" fmla="*/ 468725 h 468725"/>
              <a:gd name="connsiteX5" fmla="*/ 451 w 10630065"/>
              <a:gd name="connsiteY5" fmla="*/ 124807 h 468725"/>
              <a:gd name="connsiteX6" fmla="*/ 0 w 10630065"/>
              <a:gd name="connsiteY6" fmla="*/ 2791 h 468725"/>
              <a:gd name="connsiteX0" fmla="*/ 0 w 10630556"/>
              <a:gd name="connsiteY0" fmla="*/ 2791 h 468725"/>
              <a:gd name="connsiteX1" fmla="*/ 10629862 w 10630556"/>
              <a:gd name="connsiteY1" fmla="*/ 0 h 468725"/>
              <a:gd name="connsiteX2" fmla="*/ 10630065 w 10630556"/>
              <a:gd name="connsiteY2" fmla="*/ 125086 h 468725"/>
              <a:gd name="connsiteX3" fmla="*/ 1137891 w 10630556"/>
              <a:gd name="connsiteY3" fmla="*/ 127140 h 468725"/>
              <a:gd name="connsiteX4" fmla="*/ 557968 w 10630556"/>
              <a:gd name="connsiteY4" fmla="*/ 468725 h 468725"/>
              <a:gd name="connsiteX5" fmla="*/ 451 w 10630556"/>
              <a:gd name="connsiteY5" fmla="*/ 124807 h 468725"/>
              <a:gd name="connsiteX6" fmla="*/ 0 w 10630556"/>
              <a:gd name="connsiteY6" fmla="*/ 2791 h 468725"/>
              <a:gd name="connsiteX0" fmla="*/ 0 w 10630556"/>
              <a:gd name="connsiteY0" fmla="*/ 2791 h 468725"/>
              <a:gd name="connsiteX1" fmla="*/ 10629862 w 10630556"/>
              <a:gd name="connsiteY1" fmla="*/ 0 h 468725"/>
              <a:gd name="connsiteX2" fmla="*/ 10630065 w 10630556"/>
              <a:gd name="connsiteY2" fmla="*/ 125086 h 468725"/>
              <a:gd name="connsiteX3" fmla="*/ 1137891 w 10630556"/>
              <a:gd name="connsiteY3" fmla="*/ 127140 h 468725"/>
              <a:gd name="connsiteX4" fmla="*/ 557968 w 10630556"/>
              <a:gd name="connsiteY4" fmla="*/ 468725 h 468725"/>
              <a:gd name="connsiteX5" fmla="*/ 75946 w 10630556"/>
              <a:gd name="connsiteY5" fmla="*/ 125867 h 468725"/>
              <a:gd name="connsiteX6" fmla="*/ 451 w 10630556"/>
              <a:gd name="connsiteY6" fmla="*/ 124807 h 468725"/>
              <a:gd name="connsiteX7" fmla="*/ 0 w 10630556"/>
              <a:gd name="connsiteY7" fmla="*/ 2791 h 468725"/>
              <a:gd name="connsiteX0" fmla="*/ 0 w 10630556"/>
              <a:gd name="connsiteY0" fmla="*/ 2791 h 468725"/>
              <a:gd name="connsiteX1" fmla="*/ 10629862 w 10630556"/>
              <a:gd name="connsiteY1" fmla="*/ 0 h 468725"/>
              <a:gd name="connsiteX2" fmla="*/ 10630065 w 10630556"/>
              <a:gd name="connsiteY2" fmla="*/ 125086 h 468725"/>
              <a:gd name="connsiteX3" fmla="*/ 1137891 w 10630556"/>
              <a:gd name="connsiteY3" fmla="*/ 127140 h 468725"/>
              <a:gd name="connsiteX4" fmla="*/ 557968 w 10630556"/>
              <a:gd name="connsiteY4" fmla="*/ 468725 h 468725"/>
              <a:gd name="connsiteX5" fmla="*/ 75946 w 10630556"/>
              <a:gd name="connsiteY5" fmla="*/ 125867 h 468725"/>
              <a:gd name="connsiteX6" fmla="*/ 451 w 10630556"/>
              <a:gd name="connsiteY6" fmla="*/ 124807 h 468725"/>
              <a:gd name="connsiteX7" fmla="*/ 0 w 10630556"/>
              <a:gd name="connsiteY7" fmla="*/ 2791 h 468725"/>
              <a:gd name="connsiteX0" fmla="*/ 0 w 10630556"/>
              <a:gd name="connsiteY0" fmla="*/ 2791 h 468725"/>
              <a:gd name="connsiteX1" fmla="*/ 10629862 w 10630556"/>
              <a:gd name="connsiteY1" fmla="*/ 0 h 468725"/>
              <a:gd name="connsiteX2" fmla="*/ 10630065 w 10630556"/>
              <a:gd name="connsiteY2" fmla="*/ 125086 h 468725"/>
              <a:gd name="connsiteX3" fmla="*/ 1137891 w 10630556"/>
              <a:gd name="connsiteY3" fmla="*/ 127140 h 468725"/>
              <a:gd name="connsiteX4" fmla="*/ 557968 w 10630556"/>
              <a:gd name="connsiteY4" fmla="*/ 468725 h 468725"/>
              <a:gd name="connsiteX5" fmla="*/ 75946 w 10630556"/>
              <a:gd name="connsiteY5" fmla="*/ 125867 h 468725"/>
              <a:gd name="connsiteX6" fmla="*/ 451 w 10630556"/>
              <a:gd name="connsiteY6" fmla="*/ 124807 h 468725"/>
              <a:gd name="connsiteX7" fmla="*/ 0 w 10630556"/>
              <a:gd name="connsiteY7" fmla="*/ 2791 h 468725"/>
              <a:gd name="connsiteX0" fmla="*/ 782750 w 11413306"/>
              <a:gd name="connsiteY0" fmla="*/ 2791 h 468725"/>
              <a:gd name="connsiteX1" fmla="*/ 11412612 w 11413306"/>
              <a:gd name="connsiteY1" fmla="*/ 0 h 468725"/>
              <a:gd name="connsiteX2" fmla="*/ 11412815 w 11413306"/>
              <a:gd name="connsiteY2" fmla="*/ 125086 h 468725"/>
              <a:gd name="connsiteX3" fmla="*/ 1920641 w 11413306"/>
              <a:gd name="connsiteY3" fmla="*/ 127140 h 468725"/>
              <a:gd name="connsiteX4" fmla="*/ 1340718 w 11413306"/>
              <a:gd name="connsiteY4" fmla="*/ 468725 h 468725"/>
              <a:gd name="connsiteX5" fmla="*/ 858696 w 11413306"/>
              <a:gd name="connsiteY5" fmla="*/ 125867 h 468725"/>
              <a:gd name="connsiteX6" fmla="*/ 782750 w 11413306"/>
              <a:gd name="connsiteY6" fmla="*/ 2791 h 468725"/>
              <a:gd name="connsiteX0" fmla="*/ 802813 w 11357561"/>
              <a:gd name="connsiteY0" fmla="*/ 2791 h 468725"/>
              <a:gd name="connsiteX1" fmla="*/ 11356867 w 11357561"/>
              <a:gd name="connsiteY1" fmla="*/ 0 h 468725"/>
              <a:gd name="connsiteX2" fmla="*/ 11357070 w 11357561"/>
              <a:gd name="connsiteY2" fmla="*/ 125086 h 468725"/>
              <a:gd name="connsiteX3" fmla="*/ 1864896 w 11357561"/>
              <a:gd name="connsiteY3" fmla="*/ 127140 h 468725"/>
              <a:gd name="connsiteX4" fmla="*/ 1284973 w 11357561"/>
              <a:gd name="connsiteY4" fmla="*/ 468725 h 468725"/>
              <a:gd name="connsiteX5" fmla="*/ 802951 w 11357561"/>
              <a:gd name="connsiteY5" fmla="*/ 125867 h 468725"/>
              <a:gd name="connsiteX6" fmla="*/ 802813 w 11357561"/>
              <a:gd name="connsiteY6" fmla="*/ 2791 h 468725"/>
              <a:gd name="connsiteX0" fmla="*/ 341552 w 10896300"/>
              <a:gd name="connsiteY0" fmla="*/ 2791 h 468725"/>
              <a:gd name="connsiteX1" fmla="*/ 10895606 w 10896300"/>
              <a:gd name="connsiteY1" fmla="*/ 0 h 468725"/>
              <a:gd name="connsiteX2" fmla="*/ 10895809 w 10896300"/>
              <a:gd name="connsiteY2" fmla="*/ 125086 h 468725"/>
              <a:gd name="connsiteX3" fmla="*/ 1403635 w 10896300"/>
              <a:gd name="connsiteY3" fmla="*/ 127140 h 468725"/>
              <a:gd name="connsiteX4" fmla="*/ 823712 w 10896300"/>
              <a:gd name="connsiteY4" fmla="*/ 468725 h 468725"/>
              <a:gd name="connsiteX5" fmla="*/ 341690 w 10896300"/>
              <a:gd name="connsiteY5" fmla="*/ 125867 h 468725"/>
              <a:gd name="connsiteX6" fmla="*/ 341552 w 10896300"/>
              <a:gd name="connsiteY6" fmla="*/ 2791 h 468725"/>
              <a:gd name="connsiteX0" fmla="*/ 41143 w 10595891"/>
              <a:gd name="connsiteY0" fmla="*/ 2791 h 468725"/>
              <a:gd name="connsiteX1" fmla="*/ 10595197 w 10595891"/>
              <a:gd name="connsiteY1" fmla="*/ 0 h 468725"/>
              <a:gd name="connsiteX2" fmla="*/ 10595400 w 10595891"/>
              <a:gd name="connsiteY2" fmla="*/ 125086 h 468725"/>
              <a:gd name="connsiteX3" fmla="*/ 1103226 w 10595891"/>
              <a:gd name="connsiteY3" fmla="*/ 127140 h 468725"/>
              <a:gd name="connsiteX4" fmla="*/ 523303 w 10595891"/>
              <a:gd name="connsiteY4" fmla="*/ 468725 h 468725"/>
              <a:gd name="connsiteX5" fmla="*/ 41281 w 10595891"/>
              <a:gd name="connsiteY5" fmla="*/ 125867 h 468725"/>
              <a:gd name="connsiteX6" fmla="*/ 41143 w 1059589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39671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39671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39671 h 468725"/>
              <a:gd name="connsiteX6" fmla="*/ 433 w 10555181"/>
              <a:gd name="connsiteY6" fmla="*/ 2791 h 468725"/>
              <a:gd name="connsiteX0" fmla="*/ 433 w 10555181"/>
              <a:gd name="connsiteY0" fmla="*/ 44066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39671 h 468725"/>
              <a:gd name="connsiteX6" fmla="*/ 433 w 10555181"/>
              <a:gd name="connsiteY6" fmla="*/ 44066 h 468725"/>
              <a:gd name="connsiteX0" fmla="*/ 433 w 10554690"/>
              <a:gd name="connsiteY0" fmla="*/ 5966 h 430625"/>
              <a:gd name="connsiteX1" fmla="*/ 10551351 w 10554690"/>
              <a:gd name="connsiteY1" fmla="*/ 0 h 430625"/>
              <a:gd name="connsiteX2" fmla="*/ 10554690 w 10554690"/>
              <a:gd name="connsiteY2" fmla="*/ 86986 h 430625"/>
              <a:gd name="connsiteX3" fmla="*/ 1062516 w 10554690"/>
              <a:gd name="connsiteY3" fmla="*/ 89040 h 430625"/>
              <a:gd name="connsiteX4" fmla="*/ 482593 w 10554690"/>
              <a:gd name="connsiteY4" fmla="*/ 430625 h 430625"/>
              <a:gd name="connsiteX5" fmla="*/ 571 w 10554690"/>
              <a:gd name="connsiteY5" fmla="*/ 101571 h 430625"/>
              <a:gd name="connsiteX6" fmla="*/ 433 w 10554690"/>
              <a:gd name="connsiteY6" fmla="*/ 5966 h 430625"/>
              <a:gd name="connsiteX0" fmla="*/ 433 w 10554690"/>
              <a:gd name="connsiteY0" fmla="*/ 5966 h 427450"/>
              <a:gd name="connsiteX1" fmla="*/ 10551351 w 10554690"/>
              <a:gd name="connsiteY1" fmla="*/ 0 h 427450"/>
              <a:gd name="connsiteX2" fmla="*/ 10554690 w 10554690"/>
              <a:gd name="connsiteY2" fmla="*/ 86986 h 427450"/>
              <a:gd name="connsiteX3" fmla="*/ 1062516 w 10554690"/>
              <a:gd name="connsiteY3" fmla="*/ 89040 h 427450"/>
              <a:gd name="connsiteX4" fmla="*/ 482593 w 10554690"/>
              <a:gd name="connsiteY4" fmla="*/ 427450 h 427450"/>
              <a:gd name="connsiteX5" fmla="*/ 571 w 10554690"/>
              <a:gd name="connsiteY5" fmla="*/ 101571 h 427450"/>
              <a:gd name="connsiteX6" fmla="*/ 433 w 10554690"/>
              <a:gd name="connsiteY6" fmla="*/ 5966 h 427450"/>
              <a:gd name="connsiteX0" fmla="*/ 433 w 10554690"/>
              <a:gd name="connsiteY0" fmla="*/ 5966 h 427450"/>
              <a:gd name="connsiteX1" fmla="*/ 10551351 w 10554690"/>
              <a:gd name="connsiteY1" fmla="*/ 0 h 427450"/>
              <a:gd name="connsiteX2" fmla="*/ 10554690 w 10554690"/>
              <a:gd name="connsiteY2" fmla="*/ 86986 h 427450"/>
              <a:gd name="connsiteX3" fmla="*/ 10274940 w 10554690"/>
              <a:gd name="connsiteY3" fmla="*/ 87717 h 427450"/>
              <a:gd name="connsiteX4" fmla="*/ 1062516 w 10554690"/>
              <a:gd name="connsiteY4" fmla="*/ 89040 h 427450"/>
              <a:gd name="connsiteX5" fmla="*/ 482593 w 10554690"/>
              <a:gd name="connsiteY5" fmla="*/ 427450 h 427450"/>
              <a:gd name="connsiteX6" fmla="*/ 571 w 10554690"/>
              <a:gd name="connsiteY6" fmla="*/ 101571 h 427450"/>
              <a:gd name="connsiteX7" fmla="*/ 433 w 10554690"/>
              <a:gd name="connsiteY7" fmla="*/ 5966 h 427450"/>
              <a:gd name="connsiteX0" fmla="*/ 433 w 10554691"/>
              <a:gd name="connsiteY0" fmla="*/ 75754 h 497238"/>
              <a:gd name="connsiteX1" fmla="*/ 10551351 w 10554691"/>
              <a:gd name="connsiteY1" fmla="*/ 69788 h 497238"/>
              <a:gd name="connsiteX2" fmla="*/ 10554691 w 10554691"/>
              <a:gd name="connsiteY2" fmla="*/ 64699 h 497238"/>
              <a:gd name="connsiteX3" fmla="*/ 10274940 w 10554691"/>
              <a:gd name="connsiteY3" fmla="*/ 157505 h 497238"/>
              <a:gd name="connsiteX4" fmla="*/ 1062516 w 10554691"/>
              <a:gd name="connsiteY4" fmla="*/ 158828 h 497238"/>
              <a:gd name="connsiteX5" fmla="*/ 482593 w 10554691"/>
              <a:gd name="connsiteY5" fmla="*/ 497238 h 497238"/>
              <a:gd name="connsiteX6" fmla="*/ 571 w 10554691"/>
              <a:gd name="connsiteY6" fmla="*/ 171359 h 497238"/>
              <a:gd name="connsiteX7" fmla="*/ 433 w 10554691"/>
              <a:gd name="connsiteY7" fmla="*/ 75754 h 497238"/>
              <a:gd name="connsiteX0" fmla="*/ 433 w 10554691"/>
              <a:gd name="connsiteY0" fmla="*/ 75754 h 497238"/>
              <a:gd name="connsiteX1" fmla="*/ 10551351 w 10554691"/>
              <a:gd name="connsiteY1" fmla="*/ 69788 h 497238"/>
              <a:gd name="connsiteX2" fmla="*/ 10554691 w 10554691"/>
              <a:gd name="connsiteY2" fmla="*/ 64699 h 497238"/>
              <a:gd name="connsiteX3" fmla="*/ 10274940 w 10554691"/>
              <a:gd name="connsiteY3" fmla="*/ 157505 h 497238"/>
              <a:gd name="connsiteX4" fmla="*/ 1062516 w 10554691"/>
              <a:gd name="connsiteY4" fmla="*/ 158828 h 497238"/>
              <a:gd name="connsiteX5" fmla="*/ 482593 w 10554691"/>
              <a:gd name="connsiteY5" fmla="*/ 497238 h 497238"/>
              <a:gd name="connsiteX6" fmla="*/ 571 w 10554691"/>
              <a:gd name="connsiteY6" fmla="*/ 171359 h 497238"/>
              <a:gd name="connsiteX7" fmla="*/ 433 w 10554691"/>
              <a:gd name="connsiteY7" fmla="*/ 75754 h 497238"/>
              <a:gd name="connsiteX0" fmla="*/ 433 w 10554691"/>
              <a:gd name="connsiteY0" fmla="*/ 75754 h 497238"/>
              <a:gd name="connsiteX1" fmla="*/ 10551351 w 10554691"/>
              <a:gd name="connsiteY1" fmla="*/ 69788 h 497238"/>
              <a:gd name="connsiteX2" fmla="*/ 10554691 w 10554691"/>
              <a:gd name="connsiteY2" fmla="*/ 64699 h 497238"/>
              <a:gd name="connsiteX3" fmla="*/ 10274940 w 10554691"/>
              <a:gd name="connsiteY3" fmla="*/ 157505 h 497238"/>
              <a:gd name="connsiteX4" fmla="*/ 1062516 w 10554691"/>
              <a:gd name="connsiteY4" fmla="*/ 158828 h 497238"/>
              <a:gd name="connsiteX5" fmla="*/ 482593 w 10554691"/>
              <a:gd name="connsiteY5" fmla="*/ 497238 h 497238"/>
              <a:gd name="connsiteX6" fmla="*/ 571 w 10554691"/>
              <a:gd name="connsiteY6" fmla="*/ 171359 h 497238"/>
              <a:gd name="connsiteX7" fmla="*/ 433 w 10554691"/>
              <a:gd name="connsiteY7" fmla="*/ 75754 h 497238"/>
              <a:gd name="connsiteX0" fmla="*/ 433 w 10554691"/>
              <a:gd name="connsiteY0" fmla="*/ 60438 h 481922"/>
              <a:gd name="connsiteX1" fmla="*/ 10551351 w 10554691"/>
              <a:gd name="connsiteY1" fmla="*/ 54472 h 481922"/>
              <a:gd name="connsiteX2" fmla="*/ 10554691 w 10554691"/>
              <a:gd name="connsiteY2" fmla="*/ 49383 h 481922"/>
              <a:gd name="connsiteX3" fmla="*/ 10274940 w 10554691"/>
              <a:gd name="connsiteY3" fmla="*/ 142189 h 481922"/>
              <a:gd name="connsiteX4" fmla="*/ 1062516 w 10554691"/>
              <a:gd name="connsiteY4" fmla="*/ 143512 h 481922"/>
              <a:gd name="connsiteX5" fmla="*/ 482593 w 10554691"/>
              <a:gd name="connsiteY5" fmla="*/ 481922 h 481922"/>
              <a:gd name="connsiteX6" fmla="*/ 571 w 10554691"/>
              <a:gd name="connsiteY6" fmla="*/ 156043 h 481922"/>
              <a:gd name="connsiteX7" fmla="*/ 433 w 10554691"/>
              <a:gd name="connsiteY7" fmla="*/ 60438 h 481922"/>
              <a:gd name="connsiteX0" fmla="*/ 433 w 11661532"/>
              <a:gd name="connsiteY0" fmla="*/ 5966 h 427450"/>
              <a:gd name="connsiteX1" fmla="*/ 10551351 w 11661532"/>
              <a:gd name="connsiteY1" fmla="*/ 0 h 427450"/>
              <a:gd name="connsiteX2" fmla="*/ 10274940 w 11661532"/>
              <a:gd name="connsiteY2" fmla="*/ 87717 h 427450"/>
              <a:gd name="connsiteX3" fmla="*/ 1062516 w 11661532"/>
              <a:gd name="connsiteY3" fmla="*/ 89040 h 427450"/>
              <a:gd name="connsiteX4" fmla="*/ 482593 w 11661532"/>
              <a:gd name="connsiteY4" fmla="*/ 427450 h 427450"/>
              <a:gd name="connsiteX5" fmla="*/ 571 w 11661532"/>
              <a:gd name="connsiteY5" fmla="*/ 101571 h 427450"/>
              <a:gd name="connsiteX6" fmla="*/ 433 w 11661532"/>
              <a:gd name="connsiteY6" fmla="*/ 5966 h 427450"/>
              <a:gd name="connsiteX0" fmla="*/ 433 w 11071037"/>
              <a:gd name="connsiteY0" fmla="*/ 6015 h 427499"/>
              <a:gd name="connsiteX1" fmla="*/ 10551351 w 11071037"/>
              <a:gd name="connsiteY1" fmla="*/ 49 h 427499"/>
              <a:gd name="connsiteX2" fmla="*/ 10274940 w 11071037"/>
              <a:gd name="connsiteY2" fmla="*/ 87766 h 427499"/>
              <a:gd name="connsiteX3" fmla="*/ 1062516 w 11071037"/>
              <a:gd name="connsiteY3" fmla="*/ 89089 h 427499"/>
              <a:gd name="connsiteX4" fmla="*/ 482593 w 11071037"/>
              <a:gd name="connsiteY4" fmla="*/ 427499 h 427499"/>
              <a:gd name="connsiteX5" fmla="*/ 571 w 11071037"/>
              <a:gd name="connsiteY5" fmla="*/ 101620 h 427499"/>
              <a:gd name="connsiteX6" fmla="*/ 433 w 11071037"/>
              <a:gd name="connsiteY6" fmla="*/ 6015 h 427499"/>
              <a:gd name="connsiteX0" fmla="*/ 433 w 11057538"/>
              <a:gd name="connsiteY0" fmla="*/ 5966 h 427450"/>
              <a:gd name="connsiteX1" fmla="*/ 10551351 w 11057538"/>
              <a:gd name="connsiteY1" fmla="*/ 0 h 427450"/>
              <a:gd name="connsiteX2" fmla="*/ 10274940 w 11057538"/>
              <a:gd name="connsiteY2" fmla="*/ 87717 h 427450"/>
              <a:gd name="connsiteX3" fmla="*/ 1062516 w 11057538"/>
              <a:gd name="connsiteY3" fmla="*/ 89040 h 427450"/>
              <a:gd name="connsiteX4" fmla="*/ 482593 w 11057538"/>
              <a:gd name="connsiteY4" fmla="*/ 427450 h 427450"/>
              <a:gd name="connsiteX5" fmla="*/ 571 w 11057538"/>
              <a:gd name="connsiteY5" fmla="*/ 101571 h 427450"/>
              <a:gd name="connsiteX6" fmla="*/ 433 w 11057538"/>
              <a:gd name="connsiteY6" fmla="*/ 5966 h 427450"/>
              <a:gd name="connsiteX0" fmla="*/ 433 w 10551351"/>
              <a:gd name="connsiteY0" fmla="*/ 5966 h 427450"/>
              <a:gd name="connsiteX1" fmla="*/ 10551351 w 10551351"/>
              <a:gd name="connsiteY1" fmla="*/ 0 h 427450"/>
              <a:gd name="connsiteX2" fmla="*/ 10274940 w 10551351"/>
              <a:gd name="connsiteY2" fmla="*/ 87717 h 427450"/>
              <a:gd name="connsiteX3" fmla="*/ 1062516 w 10551351"/>
              <a:gd name="connsiteY3" fmla="*/ 89040 h 427450"/>
              <a:gd name="connsiteX4" fmla="*/ 482593 w 10551351"/>
              <a:gd name="connsiteY4" fmla="*/ 427450 h 427450"/>
              <a:gd name="connsiteX5" fmla="*/ 571 w 10551351"/>
              <a:gd name="connsiteY5" fmla="*/ 101571 h 427450"/>
              <a:gd name="connsiteX6" fmla="*/ 433 w 10551351"/>
              <a:gd name="connsiteY6" fmla="*/ 5966 h 427450"/>
              <a:gd name="connsiteX0" fmla="*/ 433 w 10551351"/>
              <a:gd name="connsiteY0" fmla="*/ 5966 h 341725"/>
              <a:gd name="connsiteX1" fmla="*/ 10551351 w 10551351"/>
              <a:gd name="connsiteY1" fmla="*/ 0 h 341725"/>
              <a:gd name="connsiteX2" fmla="*/ 10274940 w 10551351"/>
              <a:gd name="connsiteY2" fmla="*/ 87717 h 341725"/>
              <a:gd name="connsiteX3" fmla="*/ 1062516 w 10551351"/>
              <a:gd name="connsiteY3" fmla="*/ 89040 h 341725"/>
              <a:gd name="connsiteX4" fmla="*/ 482593 w 10551351"/>
              <a:gd name="connsiteY4" fmla="*/ 341725 h 341725"/>
              <a:gd name="connsiteX5" fmla="*/ 571 w 10551351"/>
              <a:gd name="connsiteY5" fmla="*/ 101571 h 341725"/>
              <a:gd name="connsiteX6" fmla="*/ 433 w 10551351"/>
              <a:gd name="connsiteY6" fmla="*/ 5966 h 341725"/>
              <a:gd name="connsiteX0" fmla="*/ 433 w 10551351"/>
              <a:gd name="connsiteY0" fmla="*/ 5966 h 341725"/>
              <a:gd name="connsiteX1" fmla="*/ 10551351 w 10551351"/>
              <a:gd name="connsiteY1" fmla="*/ 0 h 341725"/>
              <a:gd name="connsiteX2" fmla="*/ 10274940 w 10551351"/>
              <a:gd name="connsiteY2" fmla="*/ 87717 h 341725"/>
              <a:gd name="connsiteX3" fmla="*/ 1062516 w 10551351"/>
              <a:gd name="connsiteY3" fmla="*/ 89040 h 341725"/>
              <a:gd name="connsiteX4" fmla="*/ 482593 w 10551351"/>
              <a:gd name="connsiteY4" fmla="*/ 341725 h 341725"/>
              <a:gd name="connsiteX5" fmla="*/ 571 w 10551351"/>
              <a:gd name="connsiteY5" fmla="*/ 101571 h 341725"/>
              <a:gd name="connsiteX6" fmla="*/ 433 w 10551351"/>
              <a:gd name="connsiteY6" fmla="*/ 5966 h 341725"/>
              <a:gd name="connsiteX0" fmla="*/ 433 w 10551351"/>
              <a:gd name="connsiteY0" fmla="*/ 5966 h 341725"/>
              <a:gd name="connsiteX1" fmla="*/ 10551351 w 10551351"/>
              <a:gd name="connsiteY1" fmla="*/ 0 h 341725"/>
              <a:gd name="connsiteX2" fmla="*/ 10274940 w 10551351"/>
              <a:gd name="connsiteY2" fmla="*/ 87717 h 341725"/>
              <a:gd name="connsiteX3" fmla="*/ 1062516 w 10551351"/>
              <a:gd name="connsiteY3" fmla="*/ 89040 h 341725"/>
              <a:gd name="connsiteX4" fmla="*/ 482593 w 10551351"/>
              <a:gd name="connsiteY4" fmla="*/ 341725 h 341725"/>
              <a:gd name="connsiteX5" fmla="*/ 571 w 10551351"/>
              <a:gd name="connsiteY5" fmla="*/ 101571 h 341725"/>
              <a:gd name="connsiteX6" fmla="*/ 433 w 10551351"/>
              <a:gd name="connsiteY6" fmla="*/ 5966 h 341725"/>
              <a:gd name="connsiteX0" fmla="*/ 433 w 10551351"/>
              <a:gd name="connsiteY0" fmla="*/ 5966 h 341725"/>
              <a:gd name="connsiteX1" fmla="*/ 10551351 w 10551351"/>
              <a:gd name="connsiteY1" fmla="*/ 0 h 341725"/>
              <a:gd name="connsiteX2" fmla="*/ 10274940 w 10551351"/>
              <a:gd name="connsiteY2" fmla="*/ 87717 h 341725"/>
              <a:gd name="connsiteX3" fmla="*/ 1062516 w 10551351"/>
              <a:gd name="connsiteY3" fmla="*/ 89040 h 341725"/>
              <a:gd name="connsiteX4" fmla="*/ 482593 w 10551351"/>
              <a:gd name="connsiteY4" fmla="*/ 341725 h 341725"/>
              <a:gd name="connsiteX5" fmla="*/ 571 w 10551351"/>
              <a:gd name="connsiteY5" fmla="*/ 101571 h 341725"/>
              <a:gd name="connsiteX6" fmla="*/ 433 w 10551351"/>
              <a:gd name="connsiteY6" fmla="*/ 5966 h 341725"/>
              <a:gd name="connsiteX0" fmla="*/ 0 w 11177990"/>
              <a:gd name="connsiteY0" fmla="*/ 2791 h 341725"/>
              <a:gd name="connsiteX1" fmla="*/ 11177990 w 11177990"/>
              <a:gd name="connsiteY1" fmla="*/ 0 h 341725"/>
              <a:gd name="connsiteX2" fmla="*/ 10901579 w 11177990"/>
              <a:gd name="connsiteY2" fmla="*/ 87717 h 341725"/>
              <a:gd name="connsiteX3" fmla="*/ 1689155 w 11177990"/>
              <a:gd name="connsiteY3" fmla="*/ 89040 h 341725"/>
              <a:gd name="connsiteX4" fmla="*/ 1109232 w 11177990"/>
              <a:gd name="connsiteY4" fmla="*/ 341725 h 341725"/>
              <a:gd name="connsiteX5" fmla="*/ 627210 w 11177990"/>
              <a:gd name="connsiteY5" fmla="*/ 101571 h 341725"/>
              <a:gd name="connsiteX6" fmla="*/ 0 w 11177990"/>
              <a:gd name="connsiteY6" fmla="*/ 2791 h 341725"/>
              <a:gd name="connsiteX0" fmla="*/ 780014 w 11958004"/>
              <a:gd name="connsiteY0" fmla="*/ 2791 h 341725"/>
              <a:gd name="connsiteX1" fmla="*/ 11958004 w 11958004"/>
              <a:gd name="connsiteY1" fmla="*/ 0 h 341725"/>
              <a:gd name="connsiteX2" fmla="*/ 11681593 w 11958004"/>
              <a:gd name="connsiteY2" fmla="*/ 87717 h 341725"/>
              <a:gd name="connsiteX3" fmla="*/ 2469169 w 11958004"/>
              <a:gd name="connsiteY3" fmla="*/ 89040 h 341725"/>
              <a:gd name="connsiteX4" fmla="*/ 1889246 w 11958004"/>
              <a:gd name="connsiteY4" fmla="*/ 341725 h 341725"/>
              <a:gd name="connsiteX5" fmla="*/ 1407224 w 11958004"/>
              <a:gd name="connsiteY5" fmla="*/ 101571 h 341725"/>
              <a:gd name="connsiteX6" fmla="*/ 998158 w 11958004"/>
              <a:gd name="connsiteY6" fmla="*/ 40093 h 341725"/>
              <a:gd name="connsiteX7" fmla="*/ 780014 w 11958004"/>
              <a:gd name="connsiteY7" fmla="*/ 2791 h 341725"/>
              <a:gd name="connsiteX0" fmla="*/ 758495 w 11936485"/>
              <a:gd name="connsiteY0" fmla="*/ 2791 h 341725"/>
              <a:gd name="connsiteX1" fmla="*/ 11936485 w 11936485"/>
              <a:gd name="connsiteY1" fmla="*/ 0 h 341725"/>
              <a:gd name="connsiteX2" fmla="*/ 11660074 w 11936485"/>
              <a:gd name="connsiteY2" fmla="*/ 87717 h 341725"/>
              <a:gd name="connsiteX3" fmla="*/ 2447650 w 11936485"/>
              <a:gd name="connsiteY3" fmla="*/ 89040 h 341725"/>
              <a:gd name="connsiteX4" fmla="*/ 1867727 w 11936485"/>
              <a:gd name="connsiteY4" fmla="*/ 341725 h 341725"/>
              <a:gd name="connsiteX5" fmla="*/ 1385705 w 11936485"/>
              <a:gd name="connsiteY5" fmla="*/ 101571 h 341725"/>
              <a:gd name="connsiteX6" fmla="*/ 976639 w 11936485"/>
              <a:gd name="connsiteY6" fmla="*/ 40093 h 341725"/>
              <a:gd name="connsiteX7" fmla="*/ 758495 w 11936485"/>
              <a:gd name="connsiteY7" fmla="*/ 2791 h 341725"/>
              <a:gd name="connsiteX0" fmla="*/ 0 w 11177990"/>
              <a:gd name="connsiteY0" fmla="*/ 2791 h 341725"/>
              <a:gd name="connsiteX1" fmla="*/ 11177990 w 11177990"/>
              <a:gd name="connsiteY1" fmla="*/ 0 h 341725"/>
              <a:gd name="connsiteX2" fmla="*/ 10901579 w 11177990"/>
              <a:gd name="connsiteY2" fmla="*/ 87717 h 341725"/>
              <a:gd name="connsiteX3" fmla="*/ 1689155 w 11177990"/>
              <a:gd name="connsiteY3" fmla="*/ 89040 h 341725"/>
              <a:gd name="connsiteX4" fmla="*/ 1109232 w 11177990"/>
              <a:gd name="connsiteY4" fmla="*/ 341725 h 341725"/>
              <a:gd name="connsiteX5" fmla="*/ 627210 w 11177990"/>
              <a:gd name="connsiteY5" fmla="*/ 101571 h 341725"/>
              <a:gd name="connsiteX6" fmla="*/ 218144 w 11177990"/>
              <a:gd name="connsiteY6" fmla="*/ 40093 h 341725"/>
              <a:gd name="connsiteX7" fmla="*/ 0 w 11177990"/>
              <a:gd name="connsiteY7" fmla="*/ 2791 h 341725"/>
              <a:gd name="connsiteX0" fmla="*/ 1331 w 11179321"/>
              <a:gd name="connsiteY0" fmla="*/ 2791 h 341725"/>
              <a:gd name="connsiteX1" fmla="*/ 11179321 w 11179321"/>
              <a:gd name="connsiteY1" fmla="*/ 0 h 341725"/>
              <a:gd name="connsiteX2" fmla="*/ 10902910 w 11179321"/>
              <a:gd name="connsiteY2" fmla="*/ 87717 h 341725"/>
              <a:gd name="connsiteX3" fmla="*/ 1690486 w 11179321"/>
              <a:gd name="connsiteY3" fmla="*/ 89040 h 341725"/>
              <a:gd name="connsiteX4" fmla="*/ 1110563 w 11179321"/>
              <a:gd name="connsiteY4" fmla="*/ 341725 h 341725"/>
              <a:gd name="connsiteX5" fmla="*/ 628541 w 11179321"/>
              <a:gd name="connsiteY5" fmla="*/ 101571 h 341725"/>
              <a:gd name="connsiteX6" fmla="*/ 0 w 11179321"/>
              <a:gd name="connsiteY6" fmla="*/ 94068 h 341725"/>
              <a:gd name="connsiteX7" fmla="*/ 1331 w 11179321"/>
              <a:gd name="connsiteY7" fmla="*/ 2791 h 341725"/>
              <a:gd name="connsiteX0" fmla="*/ 1331 w 11179321"/>
              <a:gd name="connsiteY0" fmla="*/ 2791 h 341725"/>
              <a:gd name="connsiteX1" fmla="*/ 11179321 w 11179321"/>
              <a:gd name="connsiteY1" fmla="*/ 0 h 341725"/>
              <a:gd name="connsiteX2" fmla="*/ 10902910 w 11179321"/>
              <a:gd name="connsiteY2" fmla="*/ 87717 h 341725"/>
              <a:gd name="connsiteX3" fmla="*/ 1690486 w 11179321"/>
              <a:gd name="connsiteY3" fmla="*/ 89040 h 341725"/>
              <a:gd name="connsiteX4" fmla="*/ 1110563 w 11179321"/>
              <a:gd name="connsiteY4" fmla="*/ 341725 h 341725"/>
              <a:gd name="connsiteX5" fmla="*/ 628541 w 11179321"/>
              <a:gd name="connsiteY5" fmla="*/ 101571 h 341725"/>
              <a:gd name="connsiteX6" fmla="*/ 0 w 11179321"/>
              <a:gd name="connsiteY6" fmla="*/ 94068 h 341725"/>
              <a:gd name="connsiteX7" fmla="*/ 1331 w 11179321"/>
              <a:gd name="connsiteY7" fmla="*/ 2791 h 341725"/>
              <a:gd name="connsiteX0" fmla="*/ 1331 w 11179321"/>
              <a:gd name="connsiteY0" fmla="*/ 2791 h 341725"/>
              <a:gd name="connsiteX1" fmla="*/ 11179321 w 11179321"/>
              <a:gd name="connsiteY1" fmla="*/ 0 h 341725"/>
              <a:gd name="connsiteX2" fmla="*/ 10902910 w 11179321"/>
              <a:gd name="connsiteY2" fmla="*/ 87717 h 341725"/>
              <a:gd name="connsiteX3" fmla="*/ 1690486 w 11179321"/>
              <a:gd name="connsiteY3" fmla="*/ 89040 h 341725"/>
              <a:gd name="connsiteX4" fmla="*/ 1110563 w 11179321"/>
              <a:gd name="connsiteY4" fmla="*/ 341725 h 341725"/>
              <a:gd name="connsiteX5" fmla="*/ 628541 w 11179321"/>
              <a:gd name="connsiteY5" fmla="*/ 101571 h 341725"/>
              <a:gd name="connsiteX6" fmla="*/ 0 w 11179321"/>
              <a:gd name="connsiteY6" fmla="*/ 94068 h 341725"/>
              <a:gd name="connsiteX7" fmla="*/ 1331 w 11179321"/>
              <a:gd name="connsiteY7" fmla="*/ 2791 h 341725"/>
              <a:gd name="connsiteX0" fmla="*/ 1331 w 11179321"/>
              <a:gd name="connsiteY0" fmla="*/ 2791 h 341725"/>
              <a:gd name="connsiteX1" fmla="*/ 11179321 w 11179321"/>
              <a:gd name="connsiteY1" fmla="*/ 0 h 341725"/>
              <a:gd name="connsiteX2" fmla="*/ 10902910 w 11179321"/>
              <a:gd name="connsiteY2" fmla="*/ 87717 h 341725"/>
              <a:gd name="connsiteX3" fmla="*/ 1690486 w 11179321"/>
              <a:gd name="connsiteY3" fmla="*/ 89040 h 341725"/>
              <a:gd name="connsiteX4" fmla="*/ 1110563 w 11179321"/>
              <a:gd name="connsiteY4" fmla="*/ 341725 h 341725"/>
              <a:gd name="connsiteX5" fmla="*/ 628541 w 11179321"/>
              <a:gd name="connsiteY5" fmla="*/ 101571 h 341725"/>
              <a:gd name="connsiteX6" fmla="*/ 0 w 11179321"/>
              <a:gd name="connsiteY6" fmla="*/ 103593 h 341725"/>
              <a:gd name="connsiteX7" fmla="*/ 1331 w 11179321"/>
              <a:gd name="connsiteY7" fmla="*/ 2791 h 341725"/>
              <a:gd name="connsiteX0" fmla="*/ 1331 w 11179321"/>
              <a:gd name="connsiteY0" fmla="*/ 2791 h 341725"/>
              <a:gd name="connsiteX1" fmla="*/ 11179321 w 11179321"/>
              <a:gd name="connsiteY1" fmla="*/ 0 h 341725"/>
              <a:gd name="connsiteX2" fmla="*/ 10567427 w 11179321"/>
              <a:gd name="connsiteY2" fmla="*/ 90892 h 341725"/>
              <a:gd name="connsiteX3" fmla="*/ 1690486 w 11179321"/>
              <a:gd name="connsiteY3" fmla="*/ 89040 h 341725"/>
              <a:gd name="connsiteX4" fmla="*/ 1110563 w 11179321"/>
              <a:gd name="connsiteY4" fmla="*/ 341725 h 341725"/>
              <a:gd name="connsiteX5" fmla="*/ 628541 w 11179321"/>
              <a:gd name="connsiteY5" fmla="*/ 101571 h 341725"/>
              <a:gd name="connsiteX6" fmla="*/ 0 w 11179321"/>
              <a:gd name="connsiteY6" fmla="*/ 103593 h 341725"/>
              <a:gd name="connsiteX7" fmla="*/ 1331 w 11179321"/>
              <a:gd name="connsiteY7" fmla="*/ 2791 h 341725"/>
              <a:gd name="connsiteX0" fmla="*/ 1331 w 10600099"/>
              <a:gd name="connsiteY0" fmla="*/ 2791 h 341725"/>
              <a:gd name="connsiteX1" fmla="*/ 10561656 w 10600099"/>
              <a:gd name="connsiteY1" fmla="*/ 0 h 341725"/>
              <a:gd name="connsiteX2" fmla="*/ 10567427 w 10600099"/>
              <a:gd name="connsiteY2" fmla="*/ 90892 h 341725"/>
              <a:gd name="connsiteX3" fmla="*/ 1690486 w 10600099"/>
              <a:gd name="connsiteY3" fmla="*/ 89040 h 341725"/>
              <a:gd name="connsiteX4" fmla="*/ 1110563 w 10600099"/>
              <a:gd name="connsiteY4" fmla="*/ 341725 h 341725"/>
              <a:gd name="connsiteX5" fmla="*/ 628541 w 10600099"/>
              <a:gd name="connsiteY5" fmla="*/ 101571 h 341725"/>
              <a:gd name="connsiteX6" fmla="*/ 0 w 10600099"/>
              <a:gd name="connsiteY6" fmla="*/ 103593 h 341725"/>
              <a:gd name="connsiteX7" fmla="*/ 1331 w 10600099"/>
              <a:gd name="connsiteY7" fmla="*/ 2791 h 341725"/>
              <a:gd name="connsiteX0" fmla="*/ 1331 w 10567427"/>
              <a:gd name="connsiteY0" fmla="*/ 2791 h 341725"/>
              <a:gd name="connsiteX1" fmla="*/ 10561656 w 10567427"/>
              <a:gd name="connsiteY1" fmla="*/ 0 h 341725"/>
              <a:gd name="connsiteX2" fmla="*/ 10567427 w 10567427"/>
              <a:gd name="connsiteY2" fmla="*/ 90892 h 341725"/>
              <a:gd name="connsiteX3" fmla="*/ 1690486 w 10567427"/>
              <a:gd name="connsiteY3" fmla="*/ 89040 h 341725"/>
              <a:gd name="connsiteX4" fmla="*/ 1110563 w 10567427"/>
              <a:gd name="connsiteY4" fmla="*/ 341725 h 341725"/>
              <a:gd name="connsiteX5" fmla="*/ 628541 w 10567427"/>
              <a:gd name="connsiteY5" fmla="*/ 101571 h 341725"/>
              <a:gd name="connsiteX6" fmla="*/ 0 w 10567427"/>
              <a:gd name="connsiteY6" fmla="*/ 103593 h 341725"/>
              <a:gd name="connsiteX7" fmla="*/ 1331 w 10567427"/>
              <a:gd name="connsiteY7" fmla="*/ 2791 h 341725"/>
              <a:gd name="connsiteX0" fmla="*/ 1331 w 10561687"/>
              <a:gd name="connsiteY0" fmla="*/ 2791 h 341725"/>
              <a:gd name="connsiteX1" fmla="*/ 10561656 w 10561687"/>
              <a:gd name="connsiteY1" fmla="*/ 0 h 341725"/>
              <a:gd name="connsiteX2" fmla="*/ 10561157 w 10561687"/>
              <a:gd name="connsiteY2" fmla="*/ 90892 h 341725"/>
              <a:gd name="connsiteX3" fmla="*/ 1690486 w 10561687"/>
              <a:gd name="connsiteY3" fmla="*/ 89040 h 341725"/>
              <a:gd name="connsiteX4" fmla="*/ 1110563 w 10561687"/>
              <a:gd name="connsiteY4" fmla="*/ 341725 h 341725"/>
              <a:gd name="connsiteX5" fmla="*/ 628541 w 10561687"/>
              <a:gd name="connsiteY5" fmla="*/ 101571 h 341725"/>
              <a:gd name="connsiteX6" fmla="*/ 0 w 10561687"/>
              <a:gd name="connsiteY6" fmla="*/ 103593 h 341725"/>
              <a:gd name="connsiteX7" fmla="*/ 1331 w 10561687"/>
              <a:gd name="connsiteY7" fmla="*/ 2791 h 341725"/>
              <a:gd name="connsiteX0" fmla="*/ 1331 w 10562072"/>
              <a:gd name="connsiteY0" fmla="*/ 2791 h 341725"/>
              <a:gd name="connsiteX1" fmla="*/ 10561656 w 10562072"/>
              <a:gd name="connsiteY1" fmla="*/ 0 h 341725"/>
              <a:gd name="connsiteX2" fmla="*/ 10561157 w 10562072"/>
              <a:gd name="connsiteY2" fmla="*/ 90892 h 341725"/>
              <a:gd name="connsiteX3" fmla="*/ 1690486 w 10562072"/>
              <a:gd name="connsiteY3" fmla="*/ 89040 h 341725"/>
              <a:gd name="connsiteX4" fmla="*/ 1110563 w 10562072"/>
              <a:gd name="connsiteY4" fmla="*/ 341725 h 341725"/>
              <a:gd name="connsiteX5" fmla="*/ 628541 w 10562072"/>
              <a:gd name="connsiteY5" fmla="*/ 101571 h 341725"/>
              <a:gd name="connsiteX6" fmla="*/ 0 w 10562072"/>
              <a:gd name="connsiteY6" fmla="*/ 103593 h 341725"/>
              <a:gd name="connsiteX7" fmla="*/ 1331 w 10562072"/>
              <a:gd name="connsiteY7" fmla="*/ 2791 h 341725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1690486 w 10562072"/>
              <a:gd name="connsiteY3" fmla="*/ 89040 h 887696"/>
              <a:gd name="connsiteX4" fmla="*/ 1180889 w 10562072"/>
              <a:gd name="connsiteY4" fmla="*/ 887696 h 887696"/>
              <a:gd name="connsiteX5" fmla="*/ 628541 w 10562072"/>
              <a:gd name="connsiteY5" fmla="*/ 101571 h 887696"/>
              <a:gd name="connsiteX6" fmla="*/ 0 w 10562072"/>
              <a:gd name="connsiteY6" fmla="*/ 103593 h 887696"/>
              <a:gd name="connsiteX7" fmla="*/ 1331 w 10562072"/>
              <a:gd name="connsiteY7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628541 w 10562072"/>
              <a:gd name="connsiteY5" fmla="*/ 101571 h 887696"/>
              <a:gd name="connsiteX6" fmla="*/ 0 w 10562072"/>
              <a:gd name="connsiteY6" fmla="*/ 103593 h 887696"/>
              <a:gd name="connsiteX7" fmla="*/ 1331 w 10562072"/>
              <a:gd name="connsiteY7" fmla="*/ 2791 h 887696"/>
              <a:gd name="connsiteX0" fmla="*/ 1331 w 10562072"/>
              <a:gd name="connsiteY0" fmla="*/ 2791 h 887702"/>
              <a:gd name="connsiteX1" fmla="*/ 10561656 w 10562072"/>
              <a:gd name="connsiteY1" fmla="*/ 0 h 887702"/>
              <a:gd name="connsiteX2" fmla="*/ 10561157 w 10562072"/>
              <a:gd name="connsiteY2" fmla="*/ 90892 h 887702"/>
              <a:gd name="connsiteX3" fmla="*/ 2317558 w 10562072"/>
              <a:gd name="connsiteY3" fmla="*/ 89040 h 887702"/>
              <a:gd name="connsiteX4" fmla="*/ 1180889 w 10562072"/>
              <a:gd name="connsiteY4" fmla="*/ 887696 h 887702"/>
              <a:gd name="connsiteX5" fmla="*/ 0 w 10562072"/>
              <a:gd name="connsiteY5" fmla="*/ 103593 h 887702"/>
              <a:gd name="connsiteX6" fmla="*/ 1331 w 10562072"/>
              <a:gd name="connsiteY6" fmla="*/ 2791 h 887702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0 w 10568342"/>
              <a:gd name="connsiteY0" fmla="*/ 0 h 2916892"/>
              <a:gd name="connsiteX1" fmla="*/ 10567926 w 10568342"/>
              <a:gd name="connsiteY1" fmla="*/ 2029196 h 2916892"/>
              <a:gd name="connsiteX2" fmla="*/ 10567427 w 10568342"/>
              <a:gd name="connsiteY2" fmla="*/ 2120088 h 2916892"/>
              <a:gd name="connsiteX3" fmla="*/ 2323828 w 10568342"/>
              <a:gd name="connsiteY3" fmla="*/ 2118236 h 2916892"/>
              <a:gd name="connsiteX4" fmla="*/ 1187159 w 10568342"/>
              <a:gd name="connsiteY4" fmla="*/ 2916892 h 2916892"/>
              <a:gd name="connsiteX5" fmla="*/ 6270 w 10568342"/>
              <a:gd name="connsiteY5" fmla="*/ 2132789 h 2916892"/>
              <a:gd name="connsiteX6" fmla="*/ 0 w 10568342"/>
              <a:gd name="connsiteY6" fmla="*/ 0 h 2916892"/>
              <a:gd name="connsiteX0" fmla="*/ 0 w 10575943"/>
              <a:gd name="connsiteY0" fmla="*/ 0 h 2955377"/>
              <a:gd name="connsiteX1" fmla="*/ 10575527 w 10575943"/>
              <a:gd name="connsiteY1" fmla="*/ 2067681 h 2955377"/>
              <a:gd name="connsiteX2" fmla="*/ 10575028 w 10575943"/>
              <a:gd name="connsiteY2" fmla="*/ 2158573 h 2955377"/>
              <a:gd name="connsiteX3" fmla="*/ 2331429 w 10575943"/>
              <a:gd name="connsiteY3" fmla="*/ 2156721 h 2955377"/>
              <a:gd name="connsiteX4" fmla="*/ 1194760 w 10575943"/>
              <a:gd name="connsiteY4" fmla="*/ 2955377 h 2955377"/>
              <a:gd name="connsiteX5" fmla="*/ 13871 w 10575943"/>
              <a:gd name="connsiteY5" fmla="*/ 2171274 h 2955377"/>
              <a:gd name="connsiteX6" fmla="*/ 0 w 10575943"/>
              <a:gd name="connsiteY6" fmla="*/ 0 h 2955377"/>
              <a:gd name="connsiteX0" fmla="*/ 267371 w 10562072"/>
              <a:gd name="connsiteY0" fmla="*/ 0 h 2685985"/>
              <a:gd name="connsiteX1" fmla="*/ 10561656 w 10562072"/>
              <a:gd name="connsiteY1" fmla="*/ 1798289 h 2685985"/>
              <a:gd name="connsiteX2" fmla="*/ 10561157 w 10562072"/>
              <a:gd name="connsiteY2" fmla="*/ 1889181 h 2685985"/>
              <a:gd name="connsiteX3" fmla="*/ 2317558 w 10562072"/>
              <a:gd name="connsiteY3" fmla="*/ 1887329 h 2685985"/>
              <a:gd name="connsiteX4" fmla="*/ 1180889 w 10562072"/>
              <a:gd name="connsiteY4" fmla="*/ 2685985 h 2685985"/>
              <a:gd name="connsiteX5" fmla="*/ 0 w 10562072"/>
              <a:gd name="connsiteY5" fmla="*/ 1901882 h 2685985"/>
              <a:gd name="connsiteX6" fmla="*/ 267371 w 10562072"/>
              <a:gd name="connsiteY6" fmla="*/ 0 h 2685985"/>
              <a:gd name="connsiteX0" fmla="*/ 1331 w 10562072"/>
              <a:gd name="connsiteY0" fmla="*/ 0 h 2955377"/>
              <a:gd name="connsiteX1" fmla="*/ 10561656 w 10562072"/>
              <a:gd name="connsiteY1" fmla="*/ 2067681 h 2955377"/>
              <a:gd name="connsiteX2" fmla="*/ 10561157 w 10562072"/>
              <a:gd name="connsiteY2" fmla="*/ 2158573 h 2955377"/>
              <a:gd name="connsiteX3" fmla="*/ 2317558 w 10562072"/>
              <a:gd name="connsiteY3" fmla="*/ 2156721 h 2955377"/>
              <a:gd name="connsiteX4" fmla="*/ 1180889 w 10562072"/>
              <a:gd name="connsiteY4" fmla="*/ 2955377 h 2955377"/>
              <a:gd name="connsiteX5" fmla="*/ 0 w 10562072"/>
              <a:gd name="connsiteY5" fmla="*/ 2171274 h 2955377"/>
              <a:gd name="connsiteX6" fmla="*/ 1331 w 10562072"/>
              <a:gd name="connsiteY6" fmla="*/ 0 h 2955377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2161364 h 2958168"/>
              <a:gd name="connsiteX3" fmla="*/ 2317558 w 10562072"/>
              <a:gd name="connsiteY3" fmla="*/ 2159512 h 2958168"/>
              <a:gd name="connsiteX4" fmla="*/ 1180889 w 10562072"/>
              <a:gd name="connsiteY4" fmla="*/ 2958168 h 2958168"/>
              <a:gd name="connsiteX5" fmla="*/ 0 w 10562072"/>
              <a:gd name="connsiteY5" fmla="*/ 2174065 h 2958168"/>
              <a:gd name="connsiteX6" fmla="*/ 1331 w 10562072"/>
              <a:gd name="connsiteY6" fmla="*/ 2791 h 2958168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2161364 h 2958168"/>
              <a:gd name="connsiteX3" fmla="*/ 9288594 w 10562072"/>
              <a:gd name="connsiteY3" fmla="*/ 2153103 h 2958168"/>
              <a:gd name="connsiteX4" fmla="*/ 2317558 w 10562072"/>
              <a:gd name="connsiteY4" fmla="*/ 2159512 h 2958168"/>
              <a:gd name="connsiteX5" fmla="*/ 1180889 w 10562072"/>
              <a:gd name="connsiteY5" fmla="*/ 2958168 h 2958168"/>
              <a:gd name="connsiteX6" fmla="*/ 0 w 10562072"/>
              <a:gd name="connsiteY6" fmla="*/ 2174065 h 2958168"/>
              <a:gd name="connsiteX7" fmla="*/ 1331 w 10562072"/>
              <a:gd name="connsiteY7" fmla="*/ 2791 h 2958168"/>
              <a:gd name="connsiteX0" fmla="*/ 1331 w 10561657"/>
              <a:gd name="connsiteY0" fmla="*/ 2791 h 2958168"/>
              <a:gd name="connsiteX1" fmla="*/ 10561655 w 10561657"/>
              <a:gd name="connsiteY1" fmla="*/ 0 h 2958168"/>
              <a:gd name="connsiteX2" fmla="*/ 10469943 w 10561657"/>
              <a:gd name="connsiteY2" fmla="*/ 668161 h 2958168"/>
              <a:gd name="connsiteX3" fmla="*/ 9288594 w 10561657"/>
              <a:gd name="connsiteY3" fmla="*/ 2153103 h 2958168"/>
              <a:gd name="connsiteX4" fmla="*/ 2317558 w 10561657"/>
              <a:gd name="connsiteY4" fmla="*/ 2159512 h 2958168"/>
              <a:gd name="connsiteX5" fmla="*/ 1180889 w 10561657"/>
              <a:gd name="connsiteY5" fmla="*/ 2958168 h 2958168"/>
              <a:gd name="connsiteX6" fmla="*/ 0 w 10561657"/>
              <a:gd name="connsiteY6" fmla="*/ 2174065 h 2958168"/>
              <a:gd name="connsiteX7" fmla="*/ 1331 w 10561657"/>
              <a:gd name="connsiteY7" fmla="*/ 2791 h 2958168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1468641 h 2958168"/>
              <a:gd name="connsiteX3" fmla="*/ 9288594 w 10562072"/>
              <a:gd name="connsiteY3" fmla="*/ 2153103 h 2958168"/>
              <a:gd name="connsiteX4" fmla="*/ 2317558 w 10562072"/>
              <a:gd name="connsiteY4" fmla="*/ 2159512 h 2958168"/>
              <a:gd name="connsiteX5" fmla="*/ 1180889 w 10562072"/>
              <a:gd name="connsiteY5" fmla="*/ 2958168 h 2958168"/>
              <a:gd name="connsiteX6" fmla="*/ 0 w 10562072"/>
              <a:gd name="connsiteY6" fmla="*/ 2174065 h 2958168"/>
              <a:gd name="connsiteX7" fmla="*/ 1331 w 10562072"/>
              <a:gd name="connsiteY7" fmla="*/ 2791 h 2958168"/>
              <a:gd name="connsiteX0" fmla="*/ 1331 w 10561655"/>
              <a:gd name="connsiteY0" fmla="*/ 2791 h 2958168"/>
              <a:gd name="connsiteX1" fmla="*/ 10561655 w 10561655"/>
              <a:gd name="connsiteY1" fmla="*/ 0 h 2958168"/>
              <a:gd name="connsiteX2" fmla="*/ 10196302 w 10561655"/>
              <a:gd name="connsiteY2" fmla="*/ 1183855 h 2958168"/>
              <a:gd name="connsiteX3" fmla="*/ 9288594 w 10561655"/>
              <a:gd name="connsiteY3" fmla="*/ 2153103 h 2958168"/>
              <a:gd name="connsiteX4" fmla="*/ 2317558 w 10561655"/>
              <a:gd name="connsiteY4" fmla="*/ 2159512 h 2958168"/>
              <a:gd name="connsiteX5" fmla="*/ 1180889 w 10561655"/>
              <a:gd name="connsiteY5" fmla="*/ 2958168 h 2958168"/>
              <a:gd name="connsiteX6" fmla="*/ 0 w 10561655"/>
              <a:gd name="connsiteY6" fmla="*/ 2174065 h 2958168"/>
              <a:gd name="connsiteX7" fmla="*/ 1331 w 10561655"/>
              <a:gd name="connsiteY7" fmla="*/ 2791 h 2958168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1476338 h 2958168"/>
              <a:gd name="connsiteX3" fmla="*/ 9288594 w 10562072"/>
              <a:gd name="connsiteY3" fmla="*/ 2153103 h 2958168"/>
              <a:gd name="connsiteX4" fmla="*/ 2317558 w 10562072"/>
              <a:gd name="connsiteY4" fmla="*/ 2159512 h 2958168"/>
              <a:gd name="connsiteX5" fmla="*/ 1180889 w 10562072"/>
              <a:gd name="connsiteY5" fmla="*/ 2958168 h 2958168"/>
              <a:gd name="connsiteX6" fmla="*/ 0 w 10562072"/>
              <a:gd name="connsiteY6" fmla="*/ 2174065 h 2958168"/>
              <a:gd name="connsiteX7" fmla="*/ 1331 w 10562072"/>
              <a:gd name="connsiteY7" fmla="*/ 2791 h 2958168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1476338 h 2958168"/>
              <a:gd name="connsiteX3" fmla="*/ 9288594 w 10562072"/>
              <a:gd name="connsiteY3" fmla="*/ 2153103 h 2958168"/>
              <a:gd name="connsiteX4" fmla="*/ 2317558 w 10562072"/>
              <a:gd name="connsiteY4" fmla="*/ 2159512 h 2958168"/>
              <a:gd name="connsiteX5" fmla="*/ 1180889 w 10562072"/>
              <a:gd name="connsiteY5" fmla="*/ 2958168 h 2958168"/>
              <a:gd name="connsiteX6" fmla="*/ 0 w 10562072"/>
              <a:gd name="connsiteY6" fmla="*/ 2174065 h 2958168"/>
              <a:gd name="connsiteX7" fmla="*/ 1331 w 10562072"/>
              <a:gd name="connsiteY7" fmla="*/ 2791 h 2958168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1476338 h 2958168"/>
              <a:gd name="connsiteX3" fmla="*/ 9288594 w 10562072"/>
              <a:gd name="connsiteY3" fmla="*/ 2153103 h 2958168"/>
              <a:gd name="connsiteX4" fmla="*/ 2317558 w 10562072"/>
              <a:gd name="connsiteY4" fmla="*/ 2159512 h 2958168"/>
              <a:gd name="connsiteX5" fmla="*/ 1180889 w 10562072"/>
              <a:gd name="connsiteY5" fmla="*/ 2958168 h 2958168"/>
              <a:gd name="connsiteX6" fmla="*/ 0 w 10562072"/>
              <a:gd name="connsiteY6" fmla="*/ 2174065 h 2958168"/>
              <a:gd name="connsiteX7" fmla="*/ 1331 w 10562072"/>
              <a:gd name="connsiteY7" fmla="*/ 2791 h 2958168"/>
              <a:gd name="connsiteX0" fmla="*/ 2189 w 10562411"/>
              <a:gd name="connsiteY0" fmla="*/ 0 h 2958168"/>
              <a:gd name="connsiteX1" fmla="*/ 10561655 w 10562411"/>
              <a:gd name="connsiteY1" fmla="*/ 0 h 2958168"/>
              <a:gd name="connsiteX2" fmla="*/ 10561157 w 10562411"/>
              <a:gd name="connsiteY2" fmla="*/ 1476338 h 2958168"/>
              <a:gd name="connsiteX3" fmla="*/ 9288594 w 10562411"/>
              <a:gd name="connsiteY3" fmla="*/ 2153103 h 2958168"/>
              <a:gd name="connsiteX4" fmla="*/ 2317558 w 10562411"/>
              <a:gd name="connsiteY4" fmla="*/ 2159512 h 2958168"/>
              <a:gd name="connsiteX5" fmla="*/ 1180889 w 10562411"/>
              <a:gd name="connsiteY5" fmla="*/ 2958168 h 2958168"/>
              <a:gd name="connsiteX6" fmla="*/ 0 w 10562411"/>
              <a:gd name="connsiteY6" fmla="*/ 2174065 h 2958168"/>
              <a:gd name="connsiteX7" fmla="*/ 2189 w 10562411"/>
              <a:gd name="connsiteY7" fmla="*/ 0 h 2958168"/>
              <a:gd name="connsiteX0" fmla="*/ 0 w 10560222"/>
              <a:gd name="connsiteY0" fmla="*/ 0 h 2958168"/>
              <a:gd name="connsiteX1" fmla="*/ 10559466 w 10560222"/>
              <a:gd name="connsiteY1" fmla="*/ 0 h 2958168"/>
              <a:gd name="connsiteX2" fmla="*/ 10558968 w 10560222"/>
              <a:gd name="connsiteY2" fmla="*/ 1476338 h 2958168"/>
              <a:gd name="connsiteX3" fmla="*/ 9286405 w 10560222"/>
              <a:gd name="connsiteY3" fmla="*/ 2153103 h 2958168"/>
              <a:gd name="connsiteX4" fmla="*/ 2315369 w 10560222"/>
              <a:gd name="connsiteY4" fmla="*/ 2159512 h 2958168"/>
              <a:gd name="connsiteX5" fmla="*/ 1178700 w 10560222"/>
              <a:gd name="connsiteY5" fmla="*/ 2958168 h 2958168"/>
              <a:gd name="connsiteX6" fmla="*/ 0 w 10560222"/>
              <a:gd name="connsiteY6" fmla="*/ 2174065 h 2958168"/>
              <a:gd name="connsiteX7" fmla="*/ 0 w 10560222"/>
              <a:gd name="connsiteY7" fmla="*/ 0 h 2958168"/>
              <a:gd name="connsiteX0" fmla="*/ 0 w 10560736"/>
              <a:gd name="connsiteY0" fmla="*/ 576096 h 3534264"/>
              <a:gd name="connsiteX1" fmla="*/ 10560223 w 10560736"/>
              <a:gd name="connsiteY1" fmla="*/ 0 h 3534264"/>
              <a:gd name="connsiteX2" fmla="*/ 10558968 w 10560736"/>
              <a:gd name="connsiteY2" fmla="*/ 2052434 h 3534264"/>
              <a:gd name="connsiteX3" fmla="*/ 9286405 w 10560736"/>
              <a:gd name="connsiteY3" fmla="*/ 2729199 h 3534264"/>
              <a:gd name="connsiteX4" fmla="*/ 2315369 w 10560736"/>
              <a:gd name="connsiteY4" fmla="*/ 2735608 h 3534264"/>
              <a:gd name="connsiteX5" fmla="*/ 1178700 w 10560736"/>
              <a:gd name="connsiteY5" fmla="*/ 3534264 h 3534264"/>
              <a:gd name="connsiteX6" fmla="*/ 0 w 10560736"/>
              <a:gd name="connsiteY6" fmla="*/ 2750161 h 3534264"/>
              <a:gd name="connsiteX7" fmla="*/ 0 w 10560736"/>
              <a:gd name="connsiteY7" fmla="*/ 576096 h 3534264"/>
              <a:gd name="connsiteX0" fmla="*/ 340 w 10560736"/>
              <a:gd name="connsiteY0" fmla="*/ 0 h 3534264"/>
              <a:gd name="connsiteX1" fmla="*/ 10560223 w 10560736"/>
              <a:gd name="connsiteY1" fmla="*/ 0 h 3534264"/>
              <a:gd name="connsiteX2" fmla="*/ 10558968 w 10560736"/>
              <a:gd name="connsiteY2" fmla="*/ 2052434 h 3534264"/>
              <a:gd name="connsiteX3" fmla="*/ 9286405 w 10560736"/>
              <a:gd name="connsiteY3" fmla="*/ 2729199 h 3534264"/>
              <a:gd name="connsiteX4" fmla="*/ 2315369 w 10560736"/>
              <a:gd name="connsiteY4" fmla="*/ 2735608 h 3534264"/>
              <a:gd name="connsiteX5" fmla="*/ 1178700 w 10560736"/>
              <a:gd name="connsiteY5" fmla="*/ 3534264 h 3534264"/>
              <a:gd name="connsiteX6" fmla="*/ 0 w 10560736"/>
              <a:gd name="connsiteY6" fmla="*/ 2750161 h 3534264"/>
              <a:gd name="connsiteX7" fmla="*/ 340 w 10560736"/>
              <a:gd name="connsiteY7" fmla="*/ 0 h 3534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560736" h="3534264">
                <a:moveTo>
                  <a:pt x="340" y="0"/>
                </a:moveTo>
                <a:lnTo>
                  <a:pt x="10560223" y="0"/>
                </a:lnTo>
                <a:cubicBezTo>
                  <a:pt x="10560736" y="67600"/>
                  <a:pt x="10560222" y="2009019"/>
                  <a:pt x="10558968" y="2052434"/>
                </a:cubicBezTo>
                <a:cubicBezTo>
                  <a:pt x="10081572" y="2724443"/>
                  <a:pt x="9702991" y="2734519"/>
                  <a:pt x="9286405" y="2729199"/>
                </a:cubicBezTo>
                <a:lnTo>
                  <a:pt x="2315369" y="2735608"/>
                </a:lnTo>
                <a:cubicBezTo>
                  <a:pt x="1738155" y="2768750"/>
                  <a:pt x="1370309" y="3071442"/>
                  <a:pt x="1178700" y="3534264"/>
                </a:cubicBezTo>
                <a:cubicBezTo>
                  <a:pt x="880346" y="2830487"/>
                  <a:pt x="278640" y="2749283"/>
                  <a:pt x="0" y="2750161"/>
                </a:cubicBezTo>
                <a:cubicBezTo>
                  <a:pt x="2067" y="2714648"/>
                  <a:pt x="1612" y="95582"/>
                  <a:pt x="340" y="0"/>
                </a:cubicBezTo>
                <a:close/>
              </a:path>
            </a:pathLst>
          </a:custGeom>
          <a:solidFill>
            <a:schemeClr val="bg1"/>
          </a:solidFill>
          <a:ln w="12700" cmpd="sng" algn="ctr">
            <a:noFill/>
            <a:miter lim="800000"/>
            <a:headEnd/>
            <a:tailEnd/>
          </a:ln>
          <a:effectLst>
            <a:outerShdw blurRad="50800" dist="76200" dir="5400000" algn="t" rotWithShape="0">
              <a:schemeClr val="tx1"/>
            </a:outerShdw>
          </a:effectLst>
        </p:spPr>
        <p:txBody>
          <a:bodyPr wrap="square" lIns="33059" tIns="42976" rIns="33059" bIns="42976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000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graphicFrame>
        <p:nvGraphicFramePr>
          <p:cNvPr id="5" name="Object 4" hidden="1"/>
          <p:cNvGraphicFramePr>
            <a:graphicFrameLocks noChangeAspect="1"/>
          </p:cNvGraphicFramePr>
          <p:nvPr/>
        </p:nvGraphicFramePr>
        <p:xfrm>
          <a:off x="1" y="0"/>
          <a:ext cx="158750" cy="158750"/>
        </p:xfrm>
        <a:graphic>
          <a:graphicData uri="http://schemas.openxmlformats.org/presentationml/2006/ole">
            <p:oleObj spid="_x0000_s1026" name="think-cell Slide" r:id="rId9" imgW="360" imgH="360" progId="">
              <p:embed/>
            </p:oleObj>
          </a:graphicData>
        </a:graphic>
      </p:graphicFrame>
      <p:pic>
        <p:nvPicPr>
          <p:cNvPr id="10" name="Picture 104" descr="C:\Users\UserSim\Desktop\Capgemini\moto.emf"/>
          <p:cNvPicPr>
            <a:picLocks noChangeAspect="1" noChangeArrowheads="1"/>
          </p:cNvPicPr>
          <p:nvPr userDrawn="1">
            <p:custDataLst>
              <p:tags r:id="rId4"/>
            </p:custDataLst>
          </p:nvPr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6569786" y="6520696"/>
            <a:ext cx="2880000" cy="22935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 hasCustomPrompt="1"/>
            <p:custDataLst>
              <p:tags r:id="rId5"/>
            </p:custDataLst>
          </p:nvPr>
        </p:nvSpPr>
        <p:spPr>
          <a:xfrm>
            <a:off x="0" y="4822373"/>
            <a:ext cx="9906000" cy="893295"/>
          </a:xfrm>
        </p:spPr>
        <p:txBody>
          <a:bodyPr lIns="720000" tIns="33059" rIns="33059" bIns="33059" anchor="t"/>
          <a:lstStyle>
            <a:lvl1pPr marL="0" indent="0" algn="l">
              <a:defRPr sz="3300" b="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title</a:t>
            </a:r>
            <a:r>
              <a:rPr lang="fr-FR" dirty="0" smtClean="0"/>
              <a:t>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  <p:custDataLst>
              <p:tags r:id="rId6"/>
            </p:custDataLst>
          </p:nvPr>
        </p:nvSpPr>
        <p:spPr>
          <a:xfrm>
            <a:off x="0" y="5693229"/>
            <a:ext cx="4933105" cy="554468"/>
          </a:xfrm>
        </p:spPr>
        <p:txBody>
          <a:bodyPr lIns="720000" tIns="33059" rIns="33059" bIns="33059"/>
          <a:lstStyle>
            <a:lvl1pPr marL="0" indent="0" algn="l">
              <a:buNone/>
              <a:defRPr sz="2200" b="0">
                <a:solidFill>
                  <a:schemeClr val="tx1"/>
                </a:solidFill>
              </a:defRPr>
            </a:lvl1pPr>
            <a:lvl2pPr marL="457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text</a:t>
            </a:r>
            <a:r>
              <a:rPr lang="fr-FR" dirty="0" smtClean="0"/>
              <a:t> style</a:t>
            </a:r>
          </a:p>
        </p:txBody>
      </p:sp>
      <p:grpSp>
        <p:nvGrpSpPr>
          <p:cNvPr id="12" name="Groupe 11"/>
          <p:cNvGrpSpPr/>
          <p:nvPr userDrawn="1"/>
        </p:nvGrpSpPr>
        <p:grpSpPr>
          <a:xfrm>
            <a:off x="694839" y="302445"/>
            <a:ext cx="2920851" cy="1621356"/>
            <a:chOff x="694839" y="302445"/>
            <a:chExt cx="2920851" cy="1621356"/>
          </a:xfrm>
        </p:grpSpPr>
        <p:pic>
          <p:nvPicPr>
            <p:cNvPr id="15" name="Image 14" descr="Capgemini_logo.jpg"/>
            <p:cNvPicPr>
              <a:picLocks noChangeAspect="1"/>
            </p:cNvPicPr>
            <p:nvPr userDrawn="1"/>
          </p:nvPicPr>
          <p:blipFill>
            <a:blip r:embed="rId11" cstate="print"/>
            <a:stretch>
              <a:fillRect/>
            </a:stretch>
          </p:blipFill>
          <p:spPr>
            <a:xfrm>
              <a:off x="735690" y="302445"/>
              <a:ext cx="2880000" cy="686046"/>
            </a:xfrm>
            <a:prstGeom prst="rect">
              <a:avLst/>
            </a:prstGeom>
          </p:spPr>
        </p:pic>
        <p:pic>
          <p:nvPicPr>
            <p:cNvPr id="19" name="Image 18" descr="Ready2Series_Stamp_RGB.jpg"/>
            <p:cNvPicPr>
              <a:picLocks noChangeAspect="1"/>
            </p:cNvPicPr>
            <p:nvPr userDrawn="1"/>
          </p:nvPicPr>
          <p:blipFill>
            <a:blip r:embed="rId12" cstate="print"/>
            <a:srcRect l="3748" t="13658" r="4471" b="26958"/>
            <a:stretch>
              <a:fillRect/>
            </a:stretch>
          </p:blipFill>
          <p:spPr>
            <a:xfrm>
              <a:off x="694839" y="1211281"/>
              <a:ext cx="2880000" cy="712520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R2S_ppt_shutterstock_108288542.jpg"/>
          <p:cNvPicPr>
            <a:picLocks noChangeAspect="1"/>
          </p:cNvPicPr>
          <p:nvPr userDrawn="1"/>
        </p:nvPicPr>
        <p:blipFill>
          <a:blip r:embed="rId5" cstate="print"/>
          <a:srcRect b="4943"/>
          <a:stretch>
            <a:fillRect/>
          </a:stretch>
        </p:blipFill>
        <p:spPr>
          <a:xfrm>
            <a:off x="0" y="0"/>
            <a:ext cx="9906000" cy="6280730"/>
          </a:xfrm>
          <a:prstGeom prst="rect">
            <a:avLst/>
          </a:prstGeom>
        </p:spPr>
      </p:pic>
      <p:graphicFrame>
        <p:nvGraphicFramePr>
          <p:cNvPr id="5" name="Object 4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28001" name="think-cell Slide" r:id="rId6" imgW="360" imgH="360" progId="">
              <p:embed/>
            </p:oleObj>
          </a:graphicData>
        </a:graphic>
      </p:graphicFrame>
      <p:sp>
        <p:nvSpPr>
          <p:cNvPr id="7" name="Rectangle 7"/>
          <p:cNvSpPr/>
          <p:nvPr userDrawn="1">
            <p:custDataLst>
              <p:tags r:id="rId2"/>
            </p:custDataLst>
          </p:nvPr>
        </p:nvSpPr>
        <p:spPr bwMode="auto">
          <a:xfrm flipV="1">
            <a:off x="-1175" y="3384911"/>
            <a:ext cx="9907176" cy="3473089"/>
          </a:xfrm>
          <a:custGeom>
            <a:avLst/>
            <a:gdLst>
              <a:gd name="connsiteX0" fmla="*/ 0 w 10685085"/>
              <a:gd name="connsiteY0" fmla="*/ 0 h 684481"/>
              <a:gd name="connsiteX1" fmla="*/ 10685085 w 10685085"/>
              <a:gd name="connsiteY1" fmla="*/ 0 h 684481"/>
              <a:gd name="connsiteX2" fmla="*/ 10685085 w 10685085"/>
              <a:gd name="connsiteY2" fmla="*/ 684481 h 684481"/>
              <a:gd name="connsiteX3" fmla="*/ 0 w 10685085"/>
              <a:gd name="connsiteY3" fmla="*/ 684481 h 684481"/>
              <a:gd name="connsiteX4" fmla="*/ 0 w 10685085"/>
              <a:gd name="connsiteY4" fmla="*/ 0 h 684481"/>
              <a:gd name="connsiteX0" fmla="*/ 0 w 10685085"/>
              <a:gd name="connsiteY0" fmla="*/ 0 h 684481"/>
              <a:gd name="connsiteX1" fmla="*/ 10685085 w 10685085"/>
              <a:gd name="connsiteY1" fmla="*/ 0 h 684481"/>
              <a:gd name="connsiteX2" fmla="*/ 10685085 w 10685085"/>
              <a:gd name="connsiteY2" fmla="*/ 684481 h 684481"/>
              <a:gd name="connsiteX3" fmla="*/ 525849 w 10685085"/>
              <a:gd name="connsiteY3" fmla="*/ 678410 h 684481"/>
              <a:gd name="connsiteX4" fmla="*/ 0 w 10685085"/>
              <a:gd name="connsiteY4" fmla="*/ 684481 h 684481"/>
              <a:gd name="connsiteX5" fmla="*/ 0 w 10685085"/>
              <a:gd name="connsiteY5" fmla="*/ 0 h 684481"/>
              <a:gd name="connsiteX0" fmla="*/ 0 w 10685085"/>
              <a:gd name="connsiteY0" fmla="*/ 0 h 684481"/>
              <a:gd name="connsiteX1" fmla="*/ 10685085 w 10685085"/>
              <a:gd name="connsiteY1" fmla="*/ 0 h 684481"/>
              <a:gd name="connsiteX2" fmla="*/ 10685085 w 10685085"/>
              <a:gd name="connsiteY2" fmla="*/ 684481 h 684481"/>
              <a:gd name="connsiteX3" fmla="*/ 1063736 w 10685085"/>
              <a:gd name="connsiteY3" fmla="*/ 670939 h 684481"/>
              <a:gd name="connsiteX4" fmla="*/ 525849 w 10685085"/>
              <a:gd name="connsiteY4" fmla="*/ 678410 h 684481"/>
              <a:gd name="connsiteX5" fmla="*/ 0 w 10685085"/>
              <a:gd name="connsiteY5" fmla="*/ 684481 h 684481"/>
              <a:gd name="connsiteX6" fmla="*/ 0 w 10685085"/>
              <a:gd name="connsiteY6" fmla="*/ 0 h 684481"/>
              <a:gd name="connsiteX0" fmla="*/ 0 w 10685085"/>
              <a:gd name="connsiteY0" fmla="*/ 0 h 684481"/>
              <a:gd name="connsiteX1" fmla="*/ 10685085 w 10685085"/>
              <a:gd name="connsiteY1" fmla="*/ 0 h 684481"/>
              <a:gd name="connsiteX2" fmla="*/ 10685085 w 10685085"/>
              <a:gd name="connsiteY2" fmla="*/ 684481 h 684481"/>
              <a:gd name="connsiteX3" fmla="*/ 1063736 w 10685085"/>
              <a:gd name="connsiteY3" fmla="*/ 670939 h 684481"/>
              <a:gd name="connsiteX4" fmla="*/ 525849 w 10685085"/>
              <a:gd name="connsiteY4" fmla="*/ 678410 h 684481"/>
              <a:gd name="connsiteX5" fmla="*/ 0 w 10685085"/>
              <a:gd name="connsiteY5" fmla="*/ 684481 h 684481"/>
              <a:gd name="connsiteX6" fmla="*/ 0 w 10685085"/>
              <a:gd name="connsiteY6" fmla="*/ 0 h 684481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63736 w 10685085"/>
              <a:gd name="connsiteY3" fmla="*/ 670939 h 1022049"/>
              <a:gd name="connsiteX4" fmla="*/ 533320 w 10685085"/>
              <a:gd name="connsiteY4" fmla="*/ 1022049 h 1022049"/>
              <a:gd name="connsiteX5" fmla="*/ 0 w 10685085"/>
              <a:gd name="connsiteY5" fmla="*/ 684481 h 1022049"/>
              <a:gd name="connsiteX6" fmla="*/ 0 w 10685085"/>
              <a:gd name="connsiteY6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63736 w 10685085"/>
              <a:gd name="connsiteY3" fmla="*/ 670939 h 1022049"/>
              <a:gd name="connsiteX4" fmla="*/ 533320 w 10685085"/>
              <a:gd name="connsiteY4" fmla="*/ 1022049 h 1022049"/>
              <a:gd name="connsiteX5" fmla="*/ 0 w 10685085"/>
              <a:gd name="connsiteY5" fmla="*/ 684481 h 1022049"/>
              <a:gd name="connsiteX6" fmla="*/ 0 w 10685085"/>
              <a:gd name="connsiteY6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63736 w 10685085"/>
              <a:gd name="connsiteY3" fmla="*/ 670939 h 1022049"/>
              <a:gd name="connsiteX4" fmla="*/ 533320 w 10685085"/>
              <a:gd name="connsiteY4" fmla="*/ 1022049 h 1022049"/>
              <a:gd name="connsiteX5" fmla="*/ 0 w 10685085"/>
              <a:gd name="connsiteY5" fmla="*/ 684481 h 1022049"/>
              <a:gd name="connsiteX6" fmla="*/ 0 w 10685085"/>
              <a:gd name="connsiteY6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63736 w 10685085"/>
              <a:gd name="connsiteY3" fmla="*/ 670939 h 1022049"/>
              <a:gd name="connsiteX4" fmla="*/ 533320 w 10685085"/>
              <a:gd name="connsiteY4" fmla="*/ 1022049 h 1022049"/>
              <a:gd name="connsiteX5" fmla="*/ 0 w 10685085"/>
              <a:gd name="connsiteY5" fmla="*/ 684481 h 1022049"/>
              <a:gd name="connsiteX6" fmla="*/ 0 w 10685085"/>
              <a:gd name="connsiteY6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63736 w 10685085"/>
              <a:gd name="connsiteY3" fmla="*/ 670939 h 1022049"/>
              <a:gd name="connsiteX4" fmla="*/ 533320 w 10685085"/>
              <a:gd name="connsiteY4" fmla="*/ 1022049 h 1022049"/>
              <a:gd name="connsiteX5" fmla="*/ 0 w 10685085"/>
              <a:gd name="connsiteY5" fmla="*/ 684481 h 1022049"/>
              <a:gd name="connsiteX6" fmla="*/ 0 w 10685085"/>
              <a:gd name="connsiteY6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157465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157465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157465 w 10685085"/>
              <a:gd name="connsiteY4" fmla="*/ 670939 h 1022049"/>
              <a:gd name="connsiteX5" fmla="*/ 533320 w 10685085"/>
              <a:gd name="connsiteY5" fmla="*/ 1022049 h 1022049"/>
              <a:gd name="connsiteX6" fmla="*/ 23183 w 10685085"/>
              <a:gd name="connsiteY6" fmla="*/ 684481 h 1022049"/>
              <a:gd name="connsiteX7" fmla="*/ 0 w 10685085"/>
              <a:gd name="connsiteY7" fmla="*/ 0 h 1022049"/>
              <a:gd name="connsiteX0" fmla="*/ 0 w 10673494"/>
              <a:gd name="connsiteY0" fmla="*/ 5825 h 1022049"/>
              <a:gd name="connsiteX1" fmla="*/ 10673494 w 10673494"/>
              <a:gd name="connsiteY1" fmla="*/ 0 h 1022049"/>
              <a:gd name="connsiteX2" fmla="*/ 10673494 w 10673494"/>
              <a:gd name="connsiteY2" fmla="*/ 303491 h 1022049"/>
              <a:gd name="connsiteX3" fmla="*/ 10211167 w 10673494"/>
              <a:gd name="connsiteY3" fmla="*/ 678410 h 1022049"/>
              <a:gd name="connsiteX4" fmla="*/ 1145874 w 10673494"/>
              <a:gd name="connsiteY4" fmla="*/ 670939 h 1022049"/>
              <a:gd name="connsiteX5" fmla="*/ 521729 w 10673494"/>
              <a:gd name="connsiteY5" fmla="*/ 1022049 h 1022049"/>
              <a:gd name="connsiteX6" fmla="*/ 11592 w 10673494"/>
              <a:gd name="connsiteY6" fmla="*/ 684481 h 1022049"/>
              <a:gd name="connsiteX7" fmla="*/ 0 w 10673494"/>
              <a:gd name="connsiteY7" fmla="*/ 5825 h 1022049"/>
              <a:gd name="connsiteX0" fmla="*/ 0 w 10673494"/>
              <a:gd name="connsiteY0" fmla="*/ 0 h 1045351"/>
              <a:gd name="connsiteX1" fmla="*/ 10673494 w 10673494"/>
              <a:gd name="connsiteY1" fmla="*/ 23302 h 1045351"/>
              <a:gd name="connsiteX2" fmla="*/ 10673494 w 10673494"/>
              <a:gd name="connsiteY2" fmla="*/ 326793 h 1045351"/>
              <a:gd name="connsiteX3" fmla="*/ 10211167 w 10673494"/>
              <a:gd name="connsiteY3" fmla="*/ 701712 h 1045351"/>
              <a:gd name="connsiteX4" fmla="*/ 1145874 w 10673494"/>
              <a:gd name="connsiteY4" fmla="*/ 694241 h 1045351"/>
              <a:gd name="connsiteX5" fmla="*/ 521729 w 10673494"/>
              <a:gd name="connsiteY5" fmla="*/ 1045351 h 1045351"/>
              <a:gd name="connsiteX6" fmla="*/ 11592 w 10673494"/>
              <a:gd name="connsiteY6" fmla="*/ 707783 h 1045351"/>
              <a:gd name="connsiteX7" fmla="*/ 0 w 10673494"/>
              <a:gd name="connsiteY7" fmla="*/ 0 h 1045351"/>
              <a:gd name="connsiteX0" fmla="*/ 0 w 10667698"/>
              <a:gd name="connsiteY0" fmla="*/ 0 h 1027875"/>
              <a:gd name="connsiteX1" fmla="*/ 10667698 w 10667698"/>
              <a:gd name="connsiteY1" fmla="*/ 5826 h 1027875"/>
              <a:gd name="connsiteX2" fmla="*/ 10667698 w 10667698"/>
              <a:gd name="connsiteY2" fmla="*/ 309317 h 1027875"/>
              <a:gd name="connsiteX3" fmla="*/ 10205371 w 10667698"/>
              <a:gd name="connsiteY3" fmla="*/ 684236 h 1027875"/>
              <a:gd name="connsiteX4" fmla="*/ 1140078 w 10667698"/>
              <a:gd name="connsiteY4" fmla="*/ 676765 h 1027875"/>
              <a:gd name="connsiteX5" fmla="*/ 515933 w 10667698"/>
              <a:gd name="connsiteY5" fmla="*/ 1027875 h 1027875"/>
              <a:gd name="connsiteX6" fmla="*/ 5796 w 10667698"/>
              <a:gd name="connsiteY6" fmla="*/ 690307 h 1027875"/>
              <a:gd name="connsiteX7" fmla="*/ 0 w 10667698"/>
              <a:gd name="connsiteY7" fmla="*/ 0 h 1027875"/>
              <a:gd name="connsiteX0" fmla="*/ 5796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34282 w 10661902"/>
              <a:gd name="connsiteY4" fmla="*/ 676765 h 1027875"/>
              <a:gd name="connsiteX5" fmla="*/ 510137 w 10661902"/>
              <a:gd name="connsiteY5" fmla="*/ 1027875 h 1027875"/>
              <a:gd name="connsiteX6" fmla="*/ 0 w 10661902"/>
              <a:gd name="connsiteY6" fmla="*/ 690307 h 1027875"/>
              <a:gd name="connsiteX7" fmla="*/ 5796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34282 w 10661902"/>
              <a:gd name="connsiteY4" fmla="*/ 676765 h 1027875"/>
              <a:gd name="connsiteX5" fmla="*/ 510137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34282 w 10661902"/>
              <a:gd name="connsiteY4" fmla="*/ 676765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37441 w 10661902"/>
              <a:gd name="connsiteY4" fmla="*/ 689465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3758 w 10661902"/>
              <a:gd name="connsiteY4" fmla="*/ 62914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0599 w 10661902"/>
              <a:gd name="connsiteY4" fmla="*/ 68629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0599 w 10661902"/>
              <a:gd name="connsiteY4" fmla="*/ 68629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0599 w 10661902"/>
              <a:gd name="connsiteY4" fmla="*/ 68629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0599 w 10661902"/>
              <a:gd name="connsiteY4" fmla="*/ 68629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0599 w 10661902"/>
              <a:gd name="connsiteY4" fmla="*/ 68629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0 w 10661901"/>
              <a:gd name="connsiteY0" fmla="*/ 0 h 1027875"/>
              <a:gd name="connsiteX1" fmla="*/ 10661901 w 10661901"/>
              <a:gd name="connsiteY1" fmla="*/ 5826 h 1027875"/>
              <a:gd name="connsiteX2" fmla="*/ 10661901 w 10661901"/>
              <a:gd name="connsiteY2" fmla="*/ 309317 h 1027875"/>
              <a:gd name="connsiteX3" fmla="*/ 10199574 w 10661901"/>
              <a:gd name="connsiteY3" fmla="*/ 684236 h 1027875"/>
              <a:gd name="connsiteX4" fmla="*/ 1140598 w 10661901"/>
              <a:gd name="connsiteY4" fmla="*/ 686290 h 1027875"/>
              <a:gd name="connsiteX5" fmla="*/ 560675 w 10661901"/>
              <a:gd name="connsiteY5" fmla="*/ 1027875 h 1027875"/>
              <a:gd name="connsiteX6" fmla="*/ 3158 w 10661901"/>
              <a:gd name="connsiteY6" fmla="*/ 674432 h 1027875"/>
              <a:gd name="connsiteX7" fmla="*/ 0 w 10661901"/>
              <a:gd name="connsiteY7" fmla="*/ 0 h 1027875"/>
              <a:gd name="connsiteX0" fmla="*/ 0 w 10661901"/>
              <a:gd name="connsiteY0" fmla="*/ 0 h 1027875"/>
              <a:gd name="connsiteX1" fmla="*/ 10661901 w 10661901"/>
              <a:gd name="connsiteY1" fmla="*/ 5826 h 1027875"/>
              <a:gd name="connsiteX2" fmla="*/ 10661901 w 10661901"/>
              <a:gd name="connsiteY2" fmla="*/ 309317 h 1027875"/>
              <a:gd name="connsiteX3" fmla="*/ 10199574 w 10661901"/>
              <a:gd name="connsiteY3" fmla="*/ 684236 h 1027875"/>
              <a:gd name="connsiteX4" fmla="*/ 1140598 w 10661901"/>
              <a:gd name="connsiteY4" fmla="*/ 686290 h 1027875"/>
              <a:gd name="connsiteX5" fmla="*/ 560675 w 10661901"/>
              <a:gd name="connsiteY5" fmla="*/ 1027875 h 1027875"/>
              <a:gd name="connsiteX6" fmla="*/ 3158 w 10661901"/>
              <a:gd name="connsiteY6" fmla="*/ 683957 h 1027875"/>
              <a:gd name="connsiteX7" fmla="*/ 0 w 10661901"/>
              <a:gd name="connsiteY7" fmla="*/ 0 h 1027875"/>
              <a:gd name="connsiteX0" fmla="*/ 0 w 10710088"/>
              <a:gd name="connsiteY0" fmla="*/ 0 h 1027875"/>
              <a:gd name="connsiteX1" fmla="*/ 10661901 w 10710088"/>
              <a:gd name="connsiteY1" fmla="*/ 5826 h 1027875"/>
              <a:gd name="connsiteX2" fmla="*/ 10661901 w 10710088"/>
              <a:gd name="connsiteY2" fmla="*/ 309317 h 1027875"/>
              <a:gd name="connsiteX3" fmla="*/ 10668871 w 10710088"/>
              <a:gd name="connsiteY3" fmla="*/ 684236 h 1027875"/>
              <a:gd name="connsiteX4" fmla="*/ 1140598 w 10710088"/>
              <a:gd name="connsiteY4" fmla="*/ 686290 h 1027875"/>
              <a:gd name="connsiteX5" fmla="*/ 560675 w 10710088"/>
              <a:gd name="connsiteY5" fmla="*/ 1027875 h 1027875"/>
              <a:gd name="connsiteX6" fmla="*/ 3158 w 10710088"/>
              <a:gd name="connsiteY6" fmla="*/ 683957 h 1027875"/>
              <a:gd name="connsiteX7" fmla="*/ 0 w 10710088"/>
              <a:gd name="connsiteY7" fmla="*/ 0 h 1027875"/>
              <a:gd name="connsiteX0" fmla="*/ 0 w 10668871"/>
              <a:gd name="connsiteY0" fmla="*/ 0 h 1027875"/>
              <a:gd name="connsiteX1" fmla="*/ 10661901 w 10668871"/>
              <a:gd name="connsiteY1" fmla="*/ 5826 h 1027875"/>
              <a:gd name="connsiteX2" fmla="*/ 10668871 w 10668871"/>
              <a:gd name="connsiteY2" fmla="*/ 684236 h 1027875"/>
              <a:gd name="connsiteX3" fmla="*/ 1140598 w 10668871"/>
              <a:gd name="connsiteY3" fmla="*/ 686290 h 1027875"/>
              <a:gd name="connsiteX4" fmla="*/ 560675 w 10668871"/>
              <a:gd name="connsiteY4" fmla="*/ 1027875 h 1027875"/>
              <a:gd name="connsiteX5" fmla="*/ 3158 w 10668871"/>
              <a:gd name="connsiteY5" fmla="*/ 683957 h 1027875"/>
              <a:gd name="connsiteX6" fmla="*/ 0 w 10668871"/>
              <a:gd name="connsiteY6" fmla="*/ 0 h 1027875"/>
              <a:gd name="connsiteX0" fmla="*/ 0 w 10662015"/>
              <a:gd name="connsiteY0" fmla="*/ 0 h 1027875"/>
              <a:gd name="connsiteX1" fmla="*/ 10661901 w 10662015"/>
              <a:gd name="connsiteY1" fmla="*/ 5826 h 1027875"/>
              <a:gd name="connsiteX2" fmla="*/ 10632772 w 10662015"/>
              <a:gd name="connsiteY2" fmla="*/ 684236 h 1027875"/>
              <a:gd name="connsiteX3" fmla="*/ 1140598 w 10662015"/>
              <a:gd name="connsiteY3" fmla="*/ 686290 h 1027875"/>
              <a:gd name="connsiteX4" fmla="*/ 560675 w 10662015"/>
              <a:gd name="connsiteY4" fmla="*/ 1027875 h 1027875"/>
              <a:gd name="connsiteX5" fmla="*/ 3158 w 10662015"/>
              <a:gd name="connsiteY5" fmla="*/ 683957 h 1027875"/>
              <a:gd name="connsiteX6" fmla="*/ 0 w 10662015"/>
              <a:gd name="connsiteY6" fmla="*/ 0 h 1027875"/>
              <a:gd name="connsiteX0" fmla="*/ 0 w 10632772"/>
              <a:gd name="connsiteY0" fmla="*/ 0 h 1027875"/>
              <a:gd name="connsiteX1" fmla="*/ 10616776 w 10632772"/>
              <a:gd name="connsiteY1" fmla="*/ 559150 h 1027875"/>
              <a:gd name="connsiteX2" fmla="*/ 10632772 w 10632772"/>
              <a:gd name="connsiteY2" fmla="*/ 684236 h 1027875"/>
              <a:gd name="connsiteX3" fmla="*/ 1140598 w 10632772"/>
              <a:gd name="connsiteY3" fmla="*/ 686290 h 1027875"/>
              <a:gd name="connsiteX4" fmla="*/ 560675 w 10632772"/>
              <a:gd name="connsiteY4" fmla="*/ 1027875 h 1027875"/>
              <a:gd name="connsiteX5" fmla="*/ 3158 w 10632772"/>
              <a:gd name="connsiteY5" fmla="*/ 683957 h 1027875"/>
              <a:gd name="connsiteX6" fmla="*/ 0 w 10632772"/>
              <a:gd name="connsiteY6" fmla="*/ 0 h 1027875"/>
              <a:gd name="connsiteX0" fmla="*/ 5867 w 10629614"/>
              <a:gd name="connsiteY0" fmla="*/ 12316 h 468725"/>
              <a:gd name="connsiteX1" fmla="*/ 10613618 w 10629614"/>
              <a:gd name="connsiteY1" fmla="*/ 0 h 468725"/>
              <a:gd name="connsiteX2" fmla="*/ 10629614 w 10629614"/>
              <a:gd name="connsiteY2" fmla="*/ 125086 h 468725"/>
              <a:gd name="connsiteX3" fmla="*/ 1137440 w 10629614"/>
              <a:gd name="connsiteY3" fmla="*/ 127140 h 468725"/>
              <a:gd name="connsiteX4" fmla="*/ 557517 w 10629614"/>
              <a:gd name="connsiteY4" fmla="*/ 468725 h 468725"/>
              <a:gd name="connsiteX5" fmla="*/ 0 w 10629614"/>
              <a:gd name="connsiteY5" fmla="*/ 124807 h 468725"/>
              <a:gd name="connsiteX6" fmla="*/ 5867 w 10629614"/>
              <a:gd name="connsiteY6" fmla="*/ 12316 h 468725"/>
              <a:gd name="connsiteX0" fmla="*/ 0 w 10636382"/>
              <a:gd name="connsiteY0" fmla="*/ 12316 h 468725"/>
              <a:gd name="connsiteX1" fmla="*/ 10620386 w 10636382"/>
              <a:gd name="connsiteY1" fmla="*/ 0 h 468725"/>
              <a:gd name="connsiteX2" fmla="*/ 10636382 w 10636382"/>
              <a:gd name="connsiteY2" fmla="*/ 125086 h 468725"/>
              <a:gd name="connsiteX3" fmla="*/ 1144208 w 10636382"/>
              <a:gd name="connsiteY3" fmla="*/ 127140 h 468725"/>
              <a:gd name="connsiteX4" fmla="*/ 564285 w 10636382"/>
              <a:gd name="connsiteY4" fmla="*/ 468725 h 468725"/>
              <a:gd name="connsiteX5" fmla="*/ 6768 w 10636382"/>
              <a:gd name="connsiteY5" fmla="*/ 124807 h 468725"/>
              <a:gd name="connsiteX6" fmla="*/ 0 w 10636382"/>
              <a:gd name="connsiteY6" fmla="*/ 12316 h 468725"/>
              <a:gd name="connsiteX0" fmla="*/ 239608 w 10629614"/>
              <a:gd name="connsiteY0" fmla="*/ 21841 h 468725"/>
              <a:gd name="connsiteX1" fmla="*/ 10613618 w 10629614"/>
              <a:gd name="connsiteY1" fmla="*/ 0 h 468725"/>
              <a:gd name="connsiteX2" fmla="*/ 10629614 w 10629614"/>
              <a:gd name="connsiteY2" fmla="*/ 125086 h 468725"/>
              <a:gd name="connsiteX3" fmla="*/ 1137440 w 10629614"/>
              <a:gd name="connsiteY3" fmla="*/ 127140 h 468725"/>
              <a:gd name="connsiteX4" fmla="*/ 557517 w 10629614"/>
              <a:gd name="connsiteY4" fmla="*/ 468725 h 468725"/>
              <a:gd name="connsiteX5" fmla="*/ 0 w 10629614"/>
              <a:gd name="connsiteY5" fmla="*/ 124807 h 468725"/>
              <a:gd name="connsiteX6" fmla="*/ 239608 w 10629614"/>
              <a:gd name="connsiteY6" fmla="*/ 21841 h 468725"/>
              <a:gd name="connsiteX0" fmla="*/ 239608 w 10629614"/>
              <a:gd name="connsiteY0" fmla="*/ 21841 h 468725"/>
              <a:gd name="connsiteX1" fmla="*/ 10613618 w 10629614"/>
              <a:gd name="connsiteY1" fmla="*/ 0 h 468725"/>
              <a:gd name="connsiteX2" fmla="*/ 10629614 w 10629614"/>
              <a:gd name="connsiteY2" fmla="*/ 125086 h 468725"/>
              <a:gd name="connsiteX3" fmla="*/ 1137440 w 10629614"/>
              <a:gd name="connsiteY3" fmla="*/ 127140 h 468725"/>
              <a:gd name="connsiteX4" fmla="*/ 557517 w 10629614"/>
              <a:gd name="connsiteY4" fmla="*/ 468725 h 468725"/>
              <a:gd name="connsiteX5" fmla="*/ 0 w 10629614"/>
              <a:gd name="connsiteY5" fmla="*/ 124807 h 468725"/>
              <a:gd name="connsiteX6" fmla="*/ 239608 w 10629614"/>
              <a:gd name="connsiteY6" fmla="*/ 21841 h 468725"/>
              <a:gd name="connsiteX0" fmla="*/ 0 w 10630065"/>
              <a:gd name="connsiteY0" fmla="*/ 2791 h 468725"/>
              <a:gd name="connsiteX1" fmla="*/ 10614069 w 10630065"/>
              <a:gd name="connsiteY1" fmla="*/ 0 h 468725"/>
              <a:gd name="connsiteX2" fmla="*/ 10630065 w 10630065"/>
              <a:gd name="connsiteY2" fmla="*/ 125086 h 468725"/>
              <a:gd name="connsiteX3" fmla="*/ 1137891 w 10630065"/>
              <a:gd name="connsiteY3" fmla="*/ 127140 h 468725"/>
              <a:gd name="connsiteX4" fmla="*/ 557968 w 10630065"/>
              <a:gd name="connsiteY4" fmla="*/ 468725 h 468725"/>
              <a:gd name="connsiteX5" fmla="*/ 451 w 10630065"/>
              <a:gd name="connsiteY5" fmla="*/ 124807 h 468725"/>
              <a:gd name="connsiteX6" fmla="*/ 0 w 10630065"/>
              <a:gd name="connsiteY6" fmla="*/ 2791 h 468725"/>
              <a:gd name="connsiteX0" fmla="*/ 0 w 10630065"/>
              <a:gd name="connsiteY0" fmla="*/ 2791 h 468725"/>
              <a:gd name="connsiteX1" fmla="*/ 10614069 w 10630065"/>
              <a:gd name="connsiteY1" fmla="*/ 0 h 468725"/>
              <a:gd name="connsiteX2" fmla="*/ 10630065 w 10630065"/>
              <a:gd name="connsiteY2" fmla="*/ 125086 h 468725"/>
              <a:gd name="connsiteX3" fmla="*/ 1137891 w 10630065"/>
              <a:gd name="connsiteY3" fmla="*/ 127140 h 468725"/>
              <a:gd name="connsiteX4" fmla="*/ 557968 w 10630065"/>
              <a:gd name="connsiteY4" fmla="*/ 468725 h 468725"/>
              <a:gd name="connsiteX5" fmla="*/ 451 w 10630065"/>
              <a:gd name="connsiteY5" fmla="*/ 124807 h 468725"/>
              <a:gd name="connsiteX6" fmla="*/ 0 w 10630065"/>
              <a:gd name="connsiteY6" fmla="*/ 2791 h 468725"/>
              <a:gd name="connsiteX0" fmla="*/ 0 w 10630556"/>
              <a:gd name="connsiteY0" fmla="*/ 2791 h 468725"/>
              <a:gd name="connsiteX1" fmla="*/ 10629862 w 10630556"/>
              <a:gd name="connsiteY1" fmla="*/ 0 h 468725"/>
              <a:gd name="connsiteX2" fmla="*/ 10630065 w 10630556"/>
              <a:gd name="connsiteY2" fmla="*/ 125086 h 468725"/>
              <a:gd name="connsiteX3" fmla="*/ 1137891 w 10630556"/>
              <a:gd name="connsiteY3" fmla="*/ 127140 h 468725"/>
              <a:gd name="connsiteX4" fmla="*/ 557968 w 10630556"/>
              <a:gd name="connsiteY4" fmla="*/ 468725 h 468725"/>
              <a:gd name="connsiteX5" fmla="*/ 451 w 10630556"/>
              <a:gd name="connsiteY5" fmla="*/ 124807 h 468725"/>
              <a:gd name="connsiteX6" fmla="*/ 0 w 10630556"/>
              <a:gd name="connsiteY6" fmla="*/ 2791 h 468725"/>
              <a:gd name="connsiteX0" fmla="*/ 0 w 10630556"/>
              <a:gd name="connsiteY0" fmla="*/ 2791 h 468725"/>
              <a:gd name="connsiteX1" fmla="*/ 10629862 w 10630556"/>
              <a:gd name="connsiteY1" fmla="*/ 0 h 468725"/>
              <a:gd name="connsiteX2" fmla="*/ 10630065 w 10630556"/>
              <a:gd name="connsiteY2" fmla="*/ 125086 h 468725"/>
              <a:gd name="connsiteX3" fmla="*/ 1137891 w 10630556"/>
              <a:gd name="connsiteY3" fmla="*/ 127140 h 468725"/>
              <a:gd name="connsiteX4" fmla="*/ 557968 w 10630556"/>
              <a:gd name="connsiteY4" fmla="*/ 468725 h 468725"/>
              <a:gd name="connsiteX5" fmla="*/ 75946 w 10630556"/>
              <a:gd name="connsiteY5" fmla="*/ 125867 h 468725"/>
              <a:gd name="connsiteX6" fmla="*/ 451 w 10630556"/>
              <a:gd name="connsiteY6" fmla="*/ 124807 h 468725"/>
              <a:gd name="connsiteX7" fmla="*/ 0 w 10630556"/>
              <a:gd name="connsiteY7" fmla="*/ 2791 h 468725"/>
              <a:gd name="connsiteX0" fmla="*/ 0 w 10630556"/>
              <a:gd name="connsiteY0" fmla="*/ 2791 h 468725"/>
              <a:gd name="connsiteX1" fmla="*/ 10629862 w 10630556"/>
              <a:gd name="connsiteY1" fmla="*/ 0 h 468725"/>
              <a:gd name="connsiteX2" fmla="*/ 10630065 w 10630556"/>
              <a:gd name="connsiteY2" fmla="*/ 125086 h 468725"/>
              <a:gd name="connsiteX3" fmla="*/ 1137891 w 10630556"/>
              <a:gd name="connsiteY3" fmla="*/ 127140 h 468725"/>
              <a:gd name="connsiteX4" fmla="*/ 557968 w 10630556"/>
              <a:gd name="connsiteY4" fmla="*/ 468725 h 468725"/>
              <a:gd name="connsiteX5" fmla="*/ 75946 w 10630556"/>
              <a:gd name="connsiteY5" fmla="*/ 125867 h 468725"/>
              <a:gd name="connsiteX6" fmla="*/ 451 w 10630556"/>
              <a:gd name="connsiteY6" fmla="*/ 124807 h 468725"/>
              <a:gd name="connsiteX7" fmla="*/ 0 w 10630556"/>
              <a:gd name="connsiteY7" fmla="*/ 2791 h 468725"/>
              <a:gd name="connsiteX0" fmla="*/ 0 w 10630556"/>
              <a:gd name="connsiteY0" fmla="*/ 2791 h 468725"/>
              <a:gd name="connsiteX1" fmla="*/ 10629862 w 10630556"/>
              <a:gd name="connsiteY1" fmla="*/ 0 h 468725"/>
              <a:gd name="connsiteX2" fmla="*/ 10630065 w 10630556"/>
              <a:gd name="connsiteY2" fmla="*/ 125086 h 468725"/>
              <a:gd name="connsiteX3" fmla="*/ 1137891 w 10630556"/>
              <a:gd name="connsiteY3" fmla="*/ 127140 h 468725"/>
              <a:gd name="connsiteX4" fmla="*/ 557968 w 10630556"/>
              <a:gd name="connsiteY4" fmla="*/ 468725 h 468725"/>
              <a:gd name="connsiteX5" fmla="*/ 75946 w 10630556"/>
              <a:gd name="connsiteY5" fmla="*/ 125867 h 468725"/>
              <a:gd name="connsiteX6" fmla="*/ 451 w 10630556"/>
              <a:gd name="connsiteY6" fmla="*/ 124807 h 468725"/>
              <a:gd name="connsiteX7" fmla="*/ 0 w 10630556"/>
              <a:gd name="connsiteY7" fmla="*/ 2791 h 468725"/>
              <a:gd name="connsiteX0" fmla="*/ 782750 w 11413306"/>
              <a:gd name="connsiteY0" fmla="*/ 2791 h 468725"/>
              <a:gd name="connsiteX1" fmla="*/ 11412612 w 11413306"/>
              <a:gd name="connsiteY1" fmla="*/ 0 h 468725"/>
              <a:gd name="connsiteX2" fmla="*/ 11412815 w 11413306"/>
              <a:gd name="connsiteY2" fmla="*/ 125086 h 468725"/>
              <a:gd name="connsiteX3" fmla="*/ 1920641 w 11413306"/>
              <a:gd name="connsiteY3" fmla="*/ 127140 h 468725"/>
              <a:gd name="connsiteX4" fmla="*/ 1340718 w 11413306"/>
              <a:gd name="connsiteY4" fmla="*/ 468725 h 468725"/>
              <a:gd name="connsiteX5" fmla="*/ 858696 w 11413306"/>
              <a:gd name="connsiteY5" fmla="*/ 125867 h 468725"/>
              <a:gd name="connsiteX6" fmla="*/ 782750 w 11413306"/>
              <a:gd name="connsiteY6" fmla="*/ 2791 h 468725"/>
              <a:gd name="connsiteX0" fmla="*/ 802813 w 11357561"/>
              <a:gd name="connsiteY0" fmla="*/ 2791 h 468725"/>
              <a:gd name="connsiteX1" fmla="*/ 11356867 w 11357561"/>
              <a:gd name="connsiteY1" fmla="*/ 0 h 468725"/>
              <a:gd name="connsiteX2" fmla="*/ 11357070 w 11357561"/>
              <a:gd name="connsiteY2" fmla="*/ 125086 h 468725"/>
              <a:gd name="connsiteX3" fmla="*/ 1864896 w 11357561"/>
              <a:gd name="connsiteY3" fmla="*/ 127140 h 468725"/>
              <a:gd name="connsiteX4" fmla="*/ 1284973 w 11357561"/>
              <a:gd name="connsiteY4" fmla="*/ 468725 h 468725"/>
              <a:gd name="connsiteX5" fmla="*/ 802951 w 11357561"/>
              <a:gd name="connsiteY5" fmla="*/ 125867 h 468725"/>
              <a:gd name="connsiteX6" fmla="*/ 802813 w 11357561"/>
              <a:gd name="connsiteY6" fmla="*/ 2791 h 468725"/>
              <a:gd name="connsiteX0" fmla="*/ 341552 w 10896300"/>
              <a:gd name="connsiteY0" fmla="*/ 2791 h 468725"/>
              <a:gd name="connsiteX1" fmla="*/ 10895606 w 10896300"/>
              <a:gd name="connsiteY1" fmla="*/ 0 h 468725"/>
              <a:gd name="connsiteX2" fmla="*/ 10895809 w 10896300"/>
              <a:gd name="connsiteY2" fmla="*/ 125086 h 468725"/>
              <a:gd name="connsiteX3" fmla="*/ 1403635 w 10896300"/>
              <a:gd name="connsiteY3" fmla="*/ 127140 h 468725"/>
              <a:gd name="connsiteX4" fmla="*/ 823712 w 10896300"/>
              <a:gd name="connsiteY4" fmla="*/ 468725 h 468725"/>
              <a:gd name="connsiteX5" fmla="*/ 341690 w 10896300"/>
              <a:gd name="connsiteY5" fmla="*/ 125867 h 468725"/>
              <a:gd name="connsiteX6" fmla="*/ 341552 w 10896300"/>
              <a:gd name="connsiteY6" fmla="*/ 2791 h 468725"/>
              <a:gd name="connsiteX0" fmla="*/ 41143 w 10595891"/>
              <a:gd name="connsiteY0" fmla="*/ 2791 h 468725"/>
              <a:gd name="connsiteX1" fmla="*/ 10595197 w 10595891"/>
              <a:gd name="connsiteY1" fmla="*/ 0 h 468725"/>
              <a:gd name="connsiteX2" fmla="*/ 10595400 w 10595891"/>
              <a:gd name="connsiteY2" fmla="*/ 125086 h 468725"/>
              <a:gd name="connsiteX3" fmla="*/ 1103226 w 10595891"/>
              <a:gd name="connsiteY3" fmla="*/ 127140 h 468725"/>
              <a:gd name="connsiteX4" fmla="*/ 523303 w 10595891"/>
              <a:gd name="connsiteY4" fmla="*/ 468725 h 468725"/>
              <a:gd name="connsiteX5" fmla="*/ 41281 w 10595891"/>
              <a:gd name="connsiteY5" fmla="*/ 125867 h 468725"/>
              <a:gd name="connsiteX6" fmla="*/ 41143 w 1059589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39671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39671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39671 h 468725"/>
              <a:gd name="connsiteX6" fmla="*/ 433 w 10555181"/>
              <a:gd name="connsiteY6" fmla="*/ 2791 h 468725"/>
              <a:gd name="connsiteX0" fmla="*/ 433 w 10555181"/>
              <a:gd name="connsiteY0" fmla="*/ 44066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39671 h 468725"/>
              <a:gd name="connsiteX6" fmla="*/ 433 w 10555181"/>
              <a:gd name="connsiteY6" fmla="*/ 44066 h 468725"/>
              <a:gd name="connsiteX0" fmla="*/ 433 w 10554690"/>
              <a:gd name="connsiteY0" fmla="*/ 5966 h 430625"/>
              <a:gd name="connsiteX1" fmla="*/ 10551351 w 10554690"/>
              <a:gd name="connsiteY1" fmla="*/ 0 h 430625"/>
              <a:gd name="connsiteX2" fmla="*/ 10554690 w 10554690"/>
              <a:gd name="connsiteY2" fmla="*/ 86986 h 430625"/>
              <a:gd name="connsiteX3" fmla="*/ 1062516 w 10554690"/>
              <a:gd name="connsiteY3" fmla="*/ 89040 h 430625"/>
              <a:gd name="connsiteX4" fmla="*/ 482593 w 10554690"/>
              <a:gd name="connsiteY4" fmla="*/ 430625 h 430625"/>
              <a:gd name="connsiteX5" fmla="*/ 571 w 10554690"/>
              <a:gd name="connsiteY5" fmla="*/ 101571 h 430625"/>
              <a:gd name="connsiteX6" fmla="*/ 433 w 10554690"/>
              <a:gd name="connsiteY6" fmla="*/ 5966 h 430625"/>
              <a:gd name="connsiteX0" fmla="*/ 433 w 10554690"/>
              <a:gd name="connsiteY0" fmla="*/ 5966 h 427450"/>
              <a:gd name="connsiteX1" fmla="*/ 10551351 w 10554690"/>
              <a:gd name="connsiteY1" fmla="*/ 0 h 427450"/>
              <a:gd name="connsiteX2" fmla="*/ 10554690 w 10554690"/>
              <a:gd name="connsiteY2" fmla="*/ 86986 h 427450"/>
              <a:gd name="connsiteX3" fmla="*/ 1062516 w 10554690"/>
              <a:gd name="connsiteY3" fmla="*/ 89040 h 427450"/>
              <a:gd name="connsiteX4" fmla="*/ 482593 w 10554690"/>
              <a:gd name="connsiteY4" fmla="*/ 427450 h 427450"/>
              <a:gd name="connsiteX5" fmla="*/ 571 w 10554690"/>
              <a:gd name="connsiteY5" fmla="*/ 101571 h 427450"/>
              <a:gd name="connsiteX6" fmla="*/ 433 w 10554690"/>
              <a:gd name="connsiteY6" fmla="*/ 5966 h 427450"/>
              <a:gd name="connsiteX0" fmla="*/ 433 w 10554690"/>
              <a:gd name="connsiteY0" fmla="*/ 5966 h 427450"/>
              <a:gd name="connsiteX1" fmla="*/ 10551351 w 10554690"/>
              <a:gd name="connsiteY1" fmla="*/ 0 h 427450"/>
              <a:gd name="connsiteX2" fmla="*/ 10554690 w 10554690"/>
              <a:gd name="connsiteY2" fmla="*/ 86986 h 427450"/>
              <a:gd name="connsiteX3" fmla="*/ 10274940 w 10554690"/>
              <a:gd name="connsiteY3" fmla="*/ 87717 h 427450"/>
              <a:gd name="connsiteX4" fmla="*/ 1062516 w 10554690"/>
              <a:gd name="connsiteY4" fmla="*/ 89040 h 427450"/>
              <a:gd name="connsiteX5" fmla="*/ 482593 w 10554690"/>
              <a:gd name="connsiteY5" fmla="*/ 427450 h 427450"/>
              <a:gd name="connsiteX6" fmla="*/ 571 w 10554690"/>
              <a:gd name="connsiteY6" fmla="*/ 101571 h 427450"/>
              <a:gd name="connsiteX7" fmla="*/ 433 w 10554690"/>
              <a:gd name="connsiteY7" fmla="*/ 5966 h 427450"/>
              <a:gd name="connsiteX0" fmla="*/ 433 w 10554691"/>
              <a:gd name="connsiteY0" fmla="*/ 75754 h 497238"/>
              <a:gd name="connsiteX1" fmla="*/ 10551351 w 10554691"/>
              <a:gd name="connsiteY1" fmla="*/ 69788 h 497238"/>
              <a:gd name="connsiteX2" fmla="*/ 10554691 w 10554691"/>
              <a:gd name="connsiteY2" fmla="*/ 64699 h 497238"/>
              <a:gd name="connsiteX3" fmla="*/ 10274940 w 10554691"/>
              <a:gd name="connsiteY3" fmla="*/ 157505 h 497238"/>
              <a:gd name="connsiteX4" fmla="*/ 1062516 w 10554691"/>
              <a:gd name="connsiteY4" fmla="*/ 158828 h 497238"/>
              <a:gd name="connsiteX5" fmla="*/ 482593 w 10554691"/>
              <a:gd name="connsiteY5" fmla="*/ 497238 h 497238"/>
              <a:gd name="connsiteX6" fmla="*/ 571 w 10554691"/>
              <a:gd name="connsiteY6" fmla="*/ 171359 h 497238"/>
              <a:gd name="connsiteX7" fmla="*/ 433 w 10554691"/>
              <a:gd name="connsiteY7" fmla="*/ 75754 h 497238"/>
              <a:gd name="connsiteX0" fmla="*/ 433 w 10554691"/>
              <a:gd name="connsiteY0" fmla="*/ 75754 h 497238"/>
              <a:gd name="connsiteX1" fmla="*/ 10551351 w 10554691"/>
              <a:gd name="connsiteY1" fmla="*/ 69788 h 497238"/>
              <a:gd name="connsiteX2" fmla="*/ 10554691 w 10554691"/>
              <a:gd name="connsiteY2" fmla="*/ 64699 h 497238"/>
              <a:gd name="connsiteX3" fmla="*/ 10274940 w 10554691"/>
              <a:gd name="connsiteY3" fmla="*/ 157505 h 497238"/>
              <a:gd name="connsiteX4" fmla="*/ 1062516 w 10554691"/>
              <a:gd name="connsiteY4" fmla="*/ 158828 h 497238"/>
              <a:gd name="connsiteX5" fmla="*/ 482593 w 10554691"/>
              <a:gd name="connsiteY5" fmla="*/ 497238 h 497238"/>
              <a:gd name="connsiteX6" fmla="*/ 571 w 10554691"/>
              <a:gd name="connsiteY6" fmla="*/ 171359 h 497238"/>
              <a:gd name="connsiteX7" fmla="*/ 433 w 10554691"/>
              <a:gd name="connsiteY7" fmla="*/ 75754 h 497238"/>
              <a:gd name="connsiteX0" fmla="*/ 433 w 10554691"/>
              <a:gd name="connsiteY0" fmla="*/ 75754 h 497238"/>
              <a:gd name="connsiteX1" fmla="*/ 10551351 w 10554691"/>
              <a:gd name="connsiteY1" fmla="*/ 69788 h 497238"/>
              <a:gd name="connsiteX2" fmla="*/ 10554691 w 10554691"/>
              <a:gd name="connsiteY2" fmla="*/ 64699 h 497238"/>
              <a:gd name="connsiteX3" fmla="*/ 10274940 w 10554691"/>
              <a:gd name="connsiteY3" fmla="*/ 157505 h 497238"/>
              <a:gd name="connsiteX4" fmla="*/ 1062516 w 10554691"/>
              <a:gd name="connsiteY4" fmla="*/ 158828 h 497238"/>
              <a:gd name="connsiteX5" fmla="*/ 482593 w 10554691"/>
              <a:gd name="connsiteY5" fmla="*/ 497238 h 497238"/>
              <a:gd name="connsiteX6" fmla="*/ 571 w 10554691"/>
              <a:gd name="connsiteY6" fmla="*/ 171359 h 497238"/>
              <a:gd name="connsiteX7" fmla="*/ 433 w 10554691"/>
              <a:gd name="connsiteY7" fmla="*/ 75754 h 497238"/>
              <a:gd name="connsiteX0" fmla="*/ 433 w 10554691"/>
              <a:gd name="connsiteY0" fmla="*/ 60438 h 481922"/>
              <a:gd name="connsiteX1" fmla="*/ 10551351 w 10554691"/>
              <a:gd name="connsiteY1" fmla="*/ 54472 h 481922"/>
              <a:gd name="connsiteX2" fmla="*/ 10554691 w 10554691"/>
              <a:gd name="connsiteY2" fmla="*/ 49383 h 481922"/>
              <a:gd name="connsiteX3" fmla="*/ 10274940 w 10554691"/>
              <a:gd name="connsiteY3" fmla="*/ 142189 h 481922"/>
              <a:gd name="connsiteX4" fmla="*/ 1062516 w 10554691"/>
              <a:gd name="connsiteY4" fmla="*/ 143512 h 481922"/>
              <a:gd name="connsiteX5" fmla="*/ 482593 w 10554691"/>
              <a:gd name="connsiteY5" fmla="*/ 481922 h 481922"/>
              <a:gd name="connsiteX6" fmla="*/ 571 w 10554691"/>
              <a:gd name="connsiteY6" fmla="*/ 156043 h 481922"/>
              <a:gd name="connsiteX7" fmla="*/ 433 w 10554691"/>
              <a:gd name="connsiteY7" fmla="*/ 60438 h 481922"/>
              <a:gd name="connsiteX0" fmla="*/ 433 w 11661532"/>
              <a:gd name="connsiteY0" fmla="*/ 5966 h 427450"/>
              <a:gd name="connsiteX1" fmla="*/ 10551351 w 11661532"/>
              <a:gd name="connsiteY1" fmla="*/ 0 h 427450"/>
              <a:gd name="connsiteX2" fmla="*/ 10274940 w 11661532"/>
              <a:gd name="connsiteY2" fmla="*/ 87717 h 427450"/>
              <a:gd name="connsiteX3" fmla="*/ 1062516 w 11661532"/>
              <a:gd name="connsiteY3" fmla="*/ 89040 h 427450"/>
              <a:gd name="connsiteX4" fmla="*/ 482593 w 11661532"/>
              <a:gd name="connsiteY4" fmla="*/ 427450 h 427450"/>
              <a:gd name="connsiteX5" fmla="*/ 571 w 11661532"/>
              <a:gd name="connsiteY5" fmla="*/ 101571 h 427450"/>
              <a:gd name="connsiteX6" fmla="*/ 433 w 11661532"/>
              <a:gd name="connsiteY6" fmla="*/ 5966 h 427450"/>
              <a:gd name="connsiteX0" fmla="*/ 433 w 11071037"/>
              <a:gd name="connsiteY0" fmla="*/ 6015 h 427499"/>
              <a:gd name="connsiteX1" fmla="*/ 10551351 w 11071037"/>
              <a:gd name="connsiteY1" fmla="*/ 49 h 427499"/>
              <a:gd name="connsiteX2" fmla="*/ 10274940 w 11071037"/>
              <a:gd name="connsiteY2" fmla="*/ 87766 h 427499"/>
              <a:gd name="connsiteX3" fmla="*/ 1062516 w 11071037"/>
              <a:gd name="connsiteY3" fmla="*/ 89089 h 427499"/>
              <a:gd name="connsiteX4" fmla="*/ 482593 w 11071037"/>
              <a:gd name="connsiteY4" fmla="*/ 427499 h 427499"/>
              <a:gd name="connsiteX5" fmla="*/ 571 w 11071037"/>
              <a:gd name="connsiteY5" fmla="*/ 101620 h 427499"/>
              <a:gd name="connsiteX6" fmla="*/ 433 w 11071037"/>
              <a:gd name="connsiteY6" fmla="*/ 6015 h 427499"/>
              <a:gd name="connsiteX0" fmla="*/ 433 w 11057538"/>
              <a:gd name="connsiteY0" fmla="*/ 5966 h 427450"/>
              <a:gd name="connsiteX1" fmla="*/ 10551351 w 11057538"/>
              <a:gd name="connsiteY1" fmla="*/ 0 h 427450"/>
              <a:gd name="connsiteX2" fmla="*/ 10274940 w 11057538"/>
              <a:gd name="connsiteY2" fmla="*/ 87717 h 427450"/>
              <a:gd name="connsiteX3" fmla="*/ 1062516 w 11057538"/>
              <a:gd name="connsiteY3" fmla="*/ 89040 h 427450"/>
              <a:gd name="connsiteX4" fmla="*/ 482593 w 11057538"/>
              <a:gd name="connsiteY4" fmla="*/ 427450 h 427450"/>
              <a:gd name="connsiteX5" fmla="*/ 571 w 11057538"/>
              <a:gd name="connsiteY5" fmla="*/ 101571 h 427450"/>
              <a:gd name="connsiteX6" fmla="*/ 433 w 11057538"/>
              <a:gd name="connsiteY6" fmla="*/ 5966 h 427450"/>
              <a:gd name="connsiteX0" fmla="*/ 433 w 10551351"/>
              <a:gd name="connsiteY0" fmla="*/ 5966 h 427450"/>
              <a:gd name="connsiteX1" fmla="*/ 10551351 w 10551351"/>
              <a:gd name="connsiteY1" fmla="*/ 0 h 427450"/>
              <a:gd name="connsiteX2" fmla="*/ 10274940 w 10551351"/>
              <a:gd name="connsiteY2" fmla="*/ 87717 h 427450"/>
              <a:gd name="connsiteX3" fmla="*/ 1062516 w 10551351"/>
              <a:gd name="connsiteY3" fmla="*/ 89040 h 427450"/>
              <a:gd name="connsiteX4" fmla="*/ 482593 w 10551351"/>
              <a:gd name="connsiteY4" fmla="*/ 427450 h 427450"/>
              <a:gd name="connsiteX5" fmla="*/ 571 w 10551351"/>
              <a:gd name="connsiteY5" fmla="*/ 101571 h 427450"/>
              <a:gd name="connsiteX6" fmla="*/ 433 w 10551351"/>
              <a:gd name="connsiteY6" fmla="*/ 5966 h 427450"/>
              <a:gd name="connsiteX0" fmla="*/ 433 w 10551351"/>
              <a:gd name="connsiteY0" fmla="*/ 5966 h 341725"/>
              <a:gd name="connsiteX1" fmla="*/ 10551351 w 10551351"/>
              <a:gd name="connsiteY1" fmla="*/ 0 h 341725"/>
              <a:gd name="connsiteX2" fmla="*/ 10274940 w 10551351"/>
              <a:gd name="connsiteY2" fmla="*/ 87717 h 341725"/>
              <a:gd name="connsiteX3" fmla="*/ 1062516 w 10551351"/>
              <a:gd name="connsiteY3" fmla="*/ 89040 h 341725"/>
              <a:gd name="connsiteX4" fmla="*/ 482593 w 10551351"/>
              <a:gd name="connsiteY4" fmla="*/ 341725 h 341725"/>
              <a:gd name="connsiteX5" fmla="*/ 571 w 10551351"/>
              <a:gd name="connsiteY5" fmla="*/ 101571 h 341725"/>
              <a:gd name="connsiteX6" fmla="*/ 433 w 10551351"/>
              <a:gd name="connsiteY6" fmla="*/ 5966 h 341725"/>
              <a:gd name="connsiteX0" fmla="*/ 433 w 10551351"/>
              <a:gd name="connsiteY0" fmla="*/ 5966 h 341725"/>
              <a:gd name="connsiteX1" fmla="*/ 10551351 w 10551351"/>
              <a:gd name="connsiteY1" fmla="*/ 0 h 341725"/>
              <a:gd name="connsiteX2" fmla="*/ 10274940 w 10551351"/>
              <a:gd name="connsiteY2" fmla="*/ 87717 h 341725"/>
              <a:gd name="connsiteX3" fmla="*/ 1062516 w 10551351"/>
              <a:gd name="connsiteY3" fmla="*/ 89040 h 341725"/>
              <a:gd name="connsiteX4" fmla="*/ 482593 w 10551351"/>
              <a:gd name="connsiteY4" fmla="*/ 341725 h 341725"/>
              <a:gd name="connsiteX5" fmla="*/ 571 w 10551351"/>
              <a:gd name="connsiteY5" fmla="*/ 101571 h 341725"/>
              <a:gd name="connsiteX6" fmla="*/ 433 w 10551351"/>
              <a:gd name="connsiteY6" fmla="*/ 5966 h 341725"/>
              <a:gd name="connsiteX0" fmla="*/ 433 w 10551351"/>
              <a:gd name="connsiteY0" fmla="*/ 5966 h 341725"/>
              <a:gd name="connsiteX1" fmla="*/ 10551351 w 10551351"/>
              <a:gd name="connsiteY1" fmla="*/ 0 h 341725"/>
              <a:gd name="connsiteX2" fmla="*/ 10274940 w 10551351"/>
              <a:gd name="connsiteY2" fmla="*/ 87717 h 341725"/>
              <a:gd name="connsiteX3" fmla="*/ 1062516 w 10551351"/>
              <a:gd name="connsiteY3" fmla="*/ 89040 h 341725"/>
              <a:gd name="connsiteX4" fmla="*/ 482593 w 10551351"/>
              <a:gd name="connsiteY4" fmla="*/ 341725 h 341725"/>
              <a:gd name="connsiteX5" fmla="*/ 571 w 10551351"/>
              <a:gd name="connsiteY5" fmla="*/ 101571 h 341725"/>
              <a:gd name="connsiteX6" fmla="*/ 433 w 10551351"/>
              <a:gd name="connsiteY6" fmla="*/ 5966 h 341725"/>
              <a:gd name="connsiteX0" fmla="*/ 433 w 10551351"/>
              <a:gd name="connsiteY0" fmla="*/ 5966 h 341725"/>
              <a:gd name="connsiteX1" fmla="*/ 10551351 w 10551351"/>
              <a:gd name="connsiteY1" fmla="*/ 0 h 341725"/>
              <a:gd name="connsiteX2" fmla="*/ 10274940 w 10551351"/>
              <a:gd name="connsiteY2" fmla="*/ 87717 h 341725"/>
              <a:gd name="connsiteX3" fmla="*/ 1062516 w 10551351"/>
              <a:gd name="connsiteY3" fmla="*/ 89040 h 341725"/>
              <a:gd name="connsiteX4" fmla="*/ 482593 w 10551351"/>
              <a:gd name="connsiteY4" fmla="*/ 341725 h 341725"/>
              <a:gd name="connsiteX5" fmla="*/ 571 w 10551351"/>
              <a:gd name="connsiteY5" fmla="*/ 101571 h 341725"/>
              <a:gd name="connsiteX6" fmla="*/ 433 w 10551351"/>
              <a:gd name="connsiteY6" fmla="*/ 5966 h 341725"/>
              <a:gd name="connsiteX0" fmla="*/ 0 w 11177990"/>
              <a:gd name="connsiteY0" fmla="*/ 2791 h 341725"/>
              <a:gd name="connsiteX1" fmla="*/ 11177990 w 11177990"/>
              <a:gd name="connsiteY1" fmla="*/ 0 h 341725"/>
              <a:gd name="connsiteX2" fmla="*/ 10901579 w 11177990"/>
              <a:gd name="connsiteY2" fmla="*/ 87717 h 341725"/>
              <a:gd name="connsiteX3" fmla="*/ 1689155 w 11177990"/>
              <a:gd name="connsiteY3" fmla="*/ 89040 h 341725"/>
              <a:gd name="connsiteX4" fmla="*/ 1109232 w 11177990"/>
              <a:gd name="connsiteY4" fmla="*/ 341725 h 341725"/>
              <a:gd name="connsiteX5" fmla="*/ 627210 w 11177990"/>
              <a:gd name="connsiteY5" fmla="*/ 101571 h 341725"/>
              <a:gd name="connsiteX6" fmla="*/ 0 w 11177990"/>
              <a:gd name="connsiteY6" fmla="*/ 2791 h 341725"/>
              <a:gd name="connsiteX0" fmla="*/ 780014 w 11958004"/>
              <a:gd name="connsiteY0" fmla="*/ 2791 h 341725"/>
              <a:gd name="connsiteX1" fmla="*/ 11958004 w 11958004"/>
              <a:gd name="connsiteY1" fmla="*/ 0 h 341725"/>
              <a:gd name="connsiteX2" fmla="*/ 11681593 w 11958004"/>
              <a:gd name="connsiteY2" fmla="*/ 87717 h 341725"/>
              <a:gd name="connsiteX3" fmla="*/ 2469169 w 11958004"/>
              <a:gd name="connsiteY3" fmla="*/ 89040 h 341725"/>
              <a:gd name="connsiteX4" fmla="*/ 1889246 w 11958004"/>
              <a:gd name="connsiteY4" fmla="*/ 341725 h 341725"/>
              <a:gd name="connsiteX5" fmla="*/ 1407224 w 11958004"/>
              <a:gd name="connsiteY5" fmla="*/ 101571 h 341725"/>
              <a:gd name="connsiteX6" fmla="*/ 998158 w 11958004"/>
              <a:gd name="connsiteY6" fmla="*/ 40093 h 341725"/>
              <a:gd name="connsiteX7" fmla="*/ 780014 w 11958004"/>
              <a:gd name="connsiteY7" fmla="*/ 2791 h 341725"/>
              <a:gd name="connsiteX0" fmla="*/ 758495 w 11936485"/>
              <a:gd name="connsiteY0" fmla="*/ 2791 h 341725"/>
              <a:gd name="connsiteX1" fmla="*/ 11936485 w 11936485"/>
              <a:gd name="connsiteY1" fmla="*/ 0 h 341725"/>
              <a:gd name="connsiteX2" fmla="*/ 11660074 w 11936485"/>
              <a:gd name="connsiteY2" fmla="*/ 87717 h 341725"/>
              <a:gd name="connsiteX3" fmla="*/ 2447650 w 11936485"/>
              <a:gd name="connsiteY3" fmla="*/ 89040 h 341725"/>
              <a:gd name="connsiteX4" fmla="*/ 1867727 w 11936485"/>
              <a:gd name="connsiteY4" fmla="*/ 341725 h 341725"/>
              <a:gd name="connsiteX5" fmla="*/ 1385705 w 11936485"/>
              <a:gd name="connsiteY5" fmla="*/ 101571 h 341725"/>
              <a:gd name="connsiteX6" fmla="*/ 976639 w 11936485"/>
              <a:gd name="connsiteY6" fmla="*/ 40093 h 341725"/>
              <a:gd name="connsiteX7" fmla="*/ 758495 w 11936485"/>
              <a:gd name="connsiteY7" fmla="*/ 2791 h 341725"/>
              <a:gd name="connsiteX0" fmla="*/ 0 w 11177990"/>
              <a:gd name="connsiteY0" fmla="*/ 2791 h 341725"/>
              <a:gd name="connsiteX1" fmla="*/ 11177990 w 11177990"/>
              <a:gd name="connsiteY1" fmla="*/ 0 h 341725"/>
              <a:gd name="connsiteX2" fmla="*/ 10901579 w 11177990"/>
              <a:gd name="connsiteY2" fmla="*/ 87717 h 341725"/>
              <a:gd name="connsiteX3" fmla="*/ 1689155 w 11177990"/>
              <a:gd name="connsiteY3" fmla="*/ 89040 h 341725"/>
              <a:gd name="connsiteX4" fmla="*/ 1109232 w 11177990"/>
              <a:gd name="connsiteY4" fmla="*/ 341725 h 341725"/>
              <a:gd name="connsiteX5" fmla="*/ 627210 w 11177990"/>
              <a:gd name="connsiteY5" fmla="*/ 101571 h 341725"/>
              <a:gd name="connsiteX6" fmla="*/ 218144 w 11177990"/>
              <a:gd name="connsiteY6" fmla="*/ 40093 h 341725"/>
              <a:gd name="connsiteX7" fmla="*/ 0 w 11177990"/>
              <a:gd name="connsiteY7" fmla="*/ 2791 h 341725"/>
              <a:gd name="connsiteX0" fmla="*/ 1331 w 11179321"/>
              <a:gd name="connsiteY0" fmla="*/ 2791 h 341725"/>
              <a:gd name="connsiteX1" fmla="*/ 11179321 w 11179321"/>
              <a:gd name="connsiteY1" fmla="*/ 0 h 341725"/>
              <a:gd name="connsiteX2" fmla="*/ 10902910 w 11179321"/>
              <a:gd name="connsiteY2" fmla="*/ 87717 h 341725"/>
              <a:gd name="connsiteX3" fmla="*/ 1690486 w 11179321"/>
              <a:gd name="connsiteY3" fmla="*/ 89040 h 341725"/>
              <a:gd name="connsiteX4" fmla="*/ 1110563 w 11179321"/>
              <a:gd name="connsiteY4" fmla="*/ 341725 h 341725"/>
              <a:gd name="connsiteX5" fmla="*/ 628541 w 11179321"/>
              <a:gd name="connsiteY5" fmla="*/ 101571 h 341725"/>
              <a:gd name="connsiteX6" fmla="*/ 0 w 11179321"/>
              <a:gd name="connsiteY6" fmla="*/ 94068 h 341725"/>
              <a:gd name="connsiteX7" fmla="*/ 1331 w 11179321"/>
              <a:gd name="connsiteY7" fmla="*/ 2791 h 341725"/>
              <a:gd name="connsiteX0" fmla="*/ 1331 w 11179321"/>
              <a:gd name="connsiteY0" fmla="*/ 2791 h 341725"/>
              <a:gd name="connsiteX1" fmla="*/ 11179321 w 11179321"/>
              <a:gd name="connsiteY1" fmla="*/ 0 h 341725"/>
              <a:gd name="connsiteX2" fmla="*/ 10902910 w 11179321"/>
              <a:gd name="connsiteY2" fmla="*/ 87717 h 341725"/>
              <a:gd name="connsiteX3" fmla="*/ 1690486 w 11179321"/>
              <a:gd name="connsiteY3" fmla="*/ 89040 h 341725"/>
              <a:gd name="connsiteX4" fmla="*/ 1110563 w 11179321"/>
              <a:gd name="connsiteY4" fmla="*/ 341725 h 341725"/>
              <a:gd name="connsiteX5" fmla="*/ 628541 w 11179321"/>
              <a:gd name="connsiteY5" fmla="*/ 101571 h 341725"/>
              <a:gd name="connsiteX6" fmla="*/ 0 w 11179321"/>
              <a:gd name="connsiteY6" fmla="*/ 94068 h 341725"/>
              <a:gd name="connsiteX7" fmla="*/ 1331 w 11179321"/>
              <a:gd name="connsiteY7" fmla="*/ 2791 h 341725"/>
              <a:gd name="connsiteX0" fmla="*/ 1331 w 11179321"/>
              <a:gd name="connsiteY0" fmla="*/ 2791 h 341725"/>
              <a:gd name="connsiteX1" fmla="*/ 11179321 w 11179321"/>
              <a:gd name="connsiteY1" fmla="*/ 0 h 341725"/>
              <a:gd name="connsiteX2" fmla="*/ 10902910 w 11179321"/>
              <a:gd name="connsiteY2" fmla="*/ 87717 h 341725"/>
              <a:gd name="connsiteX3" fmla="*/ 1690486 w 11179321"/>
              <a:gd name="connsiteY3" fmla="*/ 89040 h 341725"/>
              <a:gd name="connsiteX4" fmla="*/ 1110563 w 11179321"/>
              <a:gd name="connsiteY4" fmla="*/ 341725 h 341725"/>
              <a:gd name="connsiteX5" fmla="*/ 628541 w 11179321"/>
              <a:gd name="connsiteY5" fmla="*/ 101571 h 341725"/>
              <a:gd name="connsiteX6" fmla="*/ 0 w 11179321"/>
              <a:gd name="connsiteY6" fmla="*/ 94068 h 341725"/>
              <a:gd name="connsiteX7" fmla="*/ 1331 w 11179321"/>
              <a:gd name="connsiteY7" fmla="*/ 2791 h 341725"/>
              <a:gd name="connsiteX0" fmla="*/ 1331 w 11179321"/>
              <a:gd name="connsiteY0" fmla="*/ 2791 h 341725"/>
              <a:gd name="connsiteX1" fmla="*/ 11179321 w 11179321"/>
              <a:gd name="connsiteY1" fmla="*/ 0 h 341725"/>
              <a:gd name="connsiteX2" fmla="*/ 10902910 w 11179321"/>
              <a:gd name="connsiteY2" fmla="*/ 87717 h 341725"/>
              <a:gd name="connsiteX3" fmla="*/ 1690486 w 11179321"/>
              <a:gd name="connsiteY3" fmla="*/ 89040 h 341725"/>
              <a:gd name="connsiteX4" fmla="*/ 1110563 w 11179321"/>
              <a:gd name="connsiteY4" fmla="*/ 341725 h 341725"/>
              <a:gd name="connsiteX5" fmla="*/ 628541 w 11179321"/>
              <a:gd name="connsiteY5" fmla="*/ 101571 h 341725"/>
              <a:gd name="connsiteX6" fmla="*/ 0 w 11179321"/>
              <a:gd name="connsiteY6" fmla="*/ 103593 h 341725"/>
              <a:gd name="connsiteX7" fmla="*/ 1331 w 11179321"/>
              <a:gd name="connsiteY7" fmla="*/ 2791 h 341725"/>
              <a:gd name="connsiteX0" fmla="*/ 1331 w 11179321"/>
              <a:gd name="connsiteY0" fmla="*/ 2791 h 341725"/>
              <a:gd name="connsiteX1" fmla="*/ 11179321 w 11179321"/>
              <a:gd name="connsiteY1" fmla="*/ 0 h 341725"/>
              <a:gd name="connsiteX2" fmla="*/ 10567427 w 11179321"/>
              <a:gd name="connsiteY2" fmla="*/ 90892 h 341725"/>
              <a:gd name="connsiteX3" fmla="*/ 1690486 w 11179321"/>
              <a:gd name="connsiteY3" fmla="*/ 89040 h 341725"/>
              <a:gd name="connsiteX4" fmla="*/ 1110563 w 11179321"/>
              <a:gd name="connsiteY4" fmla="*/ 341725 h 341725"/>
              <a:gd name="connsiteX5" fmla="*/ 628541 w 11179321"/>
              <a:gd name="connsiteY5" fmla="*/ 101571 h 341725"/>
              <a:gd name="connsiteX6" fmla="*/ 0 w 11179321"/>
              <a:gd name="connsiteY6" fmla="*/ 103593 h 341725"/>
              <a:gd name="connsiteX7" fmla="*/ 1331 w 11179321"/>
              <a:gd name="connsiteY7" fmla="*/ 2791 h 341725"/>
              <a:gd name="connsiteX0" fmla="*/ 1331 w 10600099"/>
              <a:gd name="connsiteY0" fmla="*/ 2791 h 341725"/>
              <a:gd name="connsiteX1" fmla="*/ 10561656 w 10600099"/>
              <a:gd name="connsiteY1" fmla="*/ 0 h 341725"/>
              <a:gd name="connsiteX2" fmla="*/ 10567427 w 10600099"/>
              <a:gd name="connsiteY2" fmla="*/ 90892 h 341725"/>
              <a:gd name="connsiteX3" fmla="*/ 1690486 w 10600099"/>
              <a:gd name="connsiteY3" fmla="*/ 89040 h 341725"/>
              <a:gd name="connsiteX4" fmla="*/ 1110563 w 10600099"/>
              <a:gd name="connsiteY4" fmla="*/ 341725 h 341725"/>
              <a:gd name="connsiteX5" fmla="*/ 628541 w 10600099"/>
              <a:gd name="connsiteY5" fmla="*/ 101571 h 341725"/>
              <a:gd name="connsiteX6" fmla="*/ 0 w 10600099"/>
              <a:gd name="connsiteY6" fmla="*/ 103593 h 341725"/>
              <a:gd name="connsiteX7" fmla="*/ 1331 w 10600099"/>
              <a:gd name="connsiteY7" fmla="*/ 2791 h 341725"/>
              <a:gd name="connsiteX0" fmla="*/ 1331 w 10567427"/>
              <a:gd name="connsiteY0" fmla="*/ 2791 h 341725"/>
              <a:gd name="connsiteX1" fmla="*/ 10561656 w 10567427"/>
              <a:gd name="connsiteY1" fmla="*/ 0 h 341725"/>
              <a:gd name="connsiteX2" fmla="*/ 10567427 w 10567427"/>
              <a:gd name="connsiteY2" fmla="*/ 90892 h 341725"/>
              <a:gd name="connsiteX3" fmla="*/ 1690486 w 10567427"/>
              <a:gd name="connsiteY3" fmla="*/ 89040 h 341725"/>
              <a:gd name="connsiteX4" fmla="*/ 1110563 w 10567427"/>
              <a:gd name="connsiteY4" fmla="*/ 341725 h 341725"/>
              <a:gd name="connsiteX5" fmla="*/ 628541 w 10567427"/>
              <a:gd name="connsiteY5" fmla="*/ 101571 h 341725"/>
              <a:gd name="connsiteX6" fmla="*/ 0 w 10567427"/>
              <a:gd name="connsiteY6" fmla="*/ 103593 h 341725"/>
              <a:gd name="connsiteX7" fmla="*/ 1331 w 10567427"/>
              <a:gd name="connsiteY7" fmla="*/ 2791 h 341725"/>
              <a:gd name="connsiteX0" fmla="*/ 1331 w 10561687"/>
              <a:gd name="connsiteY0" fmla="*/ 2791 h 341725"/>
              <a:gd name="connsiteX1" fmla="*/ 10561656 w 10561687"/>
              <a:gd name="connsiteY1" fmla="*/ 0 h 341725"/>
              <a:gd name="connsiteX2" fmla="*/ 10561157 w 10561687"/>
              <a:gd name="connsiteY2" fmla="*/ 90892 h 341725"/>
              <a:gd name="connsiteX3" fmla="*/ 1690486 w 10561687"/>
              <a:gd name="connsiteY3" fmla="*/ 89040 h 341725"/>
              <a:gd name="connsiteX4" fmla="*/ 1110563 w 10561687"/>
              <a:gd name="connsiteY4" fmla="*/ 341725 h 341725"/>
              <a:gd name="connsiteX5" fmla="*/ 628541 w 10561687"/>
              <a:gd name="connsiteY5" fmla="*/ 101571 h 341725"/>
              <a:gd name="connsiteX6" fmla="*/ 0 w 10561687"/>
              <a:gd name="connsiteY6" fmla="*/ 103593 h 341725"/>
              <a:gd name="connsiteX7" fmla="*/ 1331 w 10561687"/>
              <a:gd name="connsiteY7" fmla="*/ 2791 h 341725"/>
              <a:gd name="connsiteX0" fmla="*/ 1331 w 10562072"/>
              <a:gd name="connsiteY0" fmla="*/ 2791 h 341725"/>
              <a:gd name="connsiteX1" fmla="*/ 10561656 w 10562072"/>
              <a:gd name="connsiteY1" fmla="*/ 0 h 341725"/>
              <a:gd name="connsiteX2" fmla="*/ 10561157 w 10562072"/>
              <a:gd name="connsiteY2" fmla="*/ 90892 h 341725"/>
              <a:gd name="connsiteX3" fmla="*/ 1690486 w 10562072"/>
              <a:gd name="connsiteY3" fmla="*/ 89040 h 341725"/>
              <a:gd name="connsiteX4" fmla="*/ 1110563 w 10562072"/>
              <a:gd name="connsiteY4" fmla="*/ 341725 h 341725"/>
              <a:gd name="connsiteX5" fmla="*/ 628541 w 10562072"/>
              <a:gd name="connsiteY5" fmla="*/ 101571 h 341725"/>
              <a:gd name="connsiteX6" fmla="*/ 0 w 10562072"/>
              <a:gd name="connsiteY6" fmla="*/ 103593 h 341725"/>
              <a:gd name="connsiteX7" fmla="*/ 1331 w 10562072"/>
              <a:gd name="connsiteY7" fmla="*/ 2791 h 341725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1690486 w 10562072"/>
              <a:gd name="connsiteY3" fmla="*/ 89040 h 887696"/>
              <a:gd name="connsiteX4" fmla="*/ 1180889 w 10562072"/>
              <a:gd name="connsiteY4" fmla="*/ 887696 h 887696"/>
              <a:gd name="connsiteX5" fmla="*/ 628541 w 10562072"/>
              <a:gd name="connsiteY5" fmla="*/ 101571 h 887696"/>
              <a:gd name="connsiteX6" fmla="*/ 0 w 10562072"/>
              <a:gd name="connsiteY6" fmla="*/ 103593 h 887696"/>
              <a:gd name="connsiteX7" fmla="*/ 1331 w 10562072"/>
              <a:gd name="connsiteY7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628541 w 10562072"/>
              <a:gd name="connsiteY5" fmla="*/ 101571 h 887696"/>
              <a:gd name="connsiteX6" fmla="*/ 0 w 10562072"/>
              <a:gd name="connsiteY6" fmla="*/ 103593 h 887696"/>
              <a:gd name="connsiteX7" fmla="*/ 1331 w 10562072"/>
              <a:gd name="connsiteY7" fmla="*/ 2791 h 887696"/>
              <a:gd name="connsiteX0" fmla="*/ 1331 w 10562072"/>
              <a:gd name="connsiteY0" fmla="*/ 2791 h 887702"/>
              <a:gd name="connsiteX1" fmla="*/ 10561656 w 10562072"/>
              <a:gd name="connsiteY1" fmla="*/ 0 h 887702"/>
              <a:gd name="connsiteX2" fmla="*/ 10561157 w 10562072"/>
              <a:gd name="connsiteY2" fmla="*/ 90892 h 887702"/>
              <a:gd name="connsiteX3" fmla="*/ 2317558 w 10562072"/>
              <a:gd name="connsiteY3" fmla="*/ 89040 h 887702"/>
              <a:gd name="connsiteX4" fmla="*/ 1180889 w 10562072"/>
              <a:gd name="connsiteY4" fmla="*/ 887696 h 887702"/>
              <a:gd name="connsiteX5" fmla="*/ 0 w 10562072"/>
              <a:gd name="connsiteY5" fmla="*/ 103593 h 887702"/>
              <a:gd name="connsiteX6" fmla="*/ 1331 w 10562072"/>
              <a:gd name="connsiteY6" fmla="*/ 2791 h 887702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0 w 10568342"/>
              <a:gd name="connsiteY0" fmla="*/ 0 h 2916892"/>
              <a:gd name="connsiteX1" fmla="*/ 10567926 w 10568342"/>
              <a:gd name="connsiteY1" fmla="*/ 2029196 h 2916892"/>
              <a:gd name="connsiteX2" fmla="*/ 10567427 w 10568342"/>
              <a:gd name="connsiteY2" fmla="*/ 2120088 h 2916892"/>
              <a:gd name="connsiteX3" fmla="*/ 2323828 w 10568342"/>
              <a:gd name="connsiteY3" fmla="*/ 2118236 h 2916892"/>
              <a:gd name="connsiteX4" fmla="*/ 1187159 w 10568342"/>
              <a:gd name="connsiteY4" fmla="*/ 2916892 h 2916892"/>
              <a:gd name="connsiteX5" fmla="*/ 6270 w 10568342"/>
              <a:gd name="connsiteY5" fmla="*/ 2132789 h 2916892"/>
              <a:gd name="connsiteX6" fmla="*/ 0 w 10568342"/>
              <a:gd name="connsiteY6" fmla="*/ 0 h 2916892"/>
              <a:gd name="connsiteX0" fmla="*/ 0 w 10575943"/>
              <a:gd name="connsiteY0" fmla="*/ 0 h 2955377"/>
              <a:gd name="connsiteX1" fmla="*/ 10575527 w 10575943"/>
              <a:gd name="connsiteY1" fmla="*/ 2067681 h 2955377"/>
              <a:gd name="connsiteX2" fmla="*/ 10575028 w 10575943"/>
              <a:gd name="connsiteY2" fmla="*/ 2158573 h 2955377"/>
              <a:gd name="connsiteX3" fmla="*/ 2331429 w 10575943"/>
              <a:gd name="connsiteY3" fmla="*/ 2156721 h 2955377"/>
              <a:gd name="connsiteX4" fmla="*/ 1194760 w 10575943"/>
              <a:gd name="connsiteY4" fmla="*/ 2955377 h 2955377"/>
              <a:gd name="connsiteX5" fmla="*/ 13871 w 10575943"/>
              <a:gd name="connsiteY5" fmla="*/ 2171274 h 2955377"/>
              <a:gd name="connsiteX6" fmla="*/ 0 w 10575943"/>
              <a:gd name="connsiteY6" fmla="*/ 0 h 2955377"/>
              <a:gd name="connsiteX0" fmla="*/ 267371 w 10562072"/>
              <a:gd name="connsiteY0" fmla="*/ 0 h 2685985"/>
              <a:gd name="connsiteX1" fmla="*/ 10561656 w 10562072"/>
              <a:gd name="connsiteY1" fmla="*/ 1798289 h 2685985"/>
              <a:gd name="connsiteX2" fmla="*/ 10561157 w 10562072"/>
              <a:gd name="connsiteY2" fmla="*/ 1889181 h 2685985"/>
              <a:gd name="connsiteX3" fmla="*/ 2317558 w 10562072"/>
              <a:gd name="connsiteY3" fmla="*/ 1887329 h 2685985"/>
              <a:gd name="connsiteX4" fmla="*/ 1180889 w 10562072"/>
              <a:gd name="connsiteY4" fmla="*/ 2685985 h 2685985"/>
              <a:gd name="connsiteX5" fmla="*/ 0 w 10562072"/>
              <a:gd name="connsiteY5" fmla="*/ 1901882 h 2685985"/>
              <a:gd name="connsiteX6" fmla="*/ 267371 w 10562072"/>
              <a:gd name="connsiteY6" fmla="*/ 0 h 2685985"/>
              <a:gd name="connsiteX0" fmla="*/ 1331 w 10562072"/>
              <a:gd name="connsiteY0" fmla="*/ 0 h 2955377"/>
              <a:gd name="connsiteX1" fmla="*/ 10561656 w 10562072"/>
              <a:gd name="connsiteY1" fmla="*/ 2067681 h 2955377"/>
              <a:gd name="connsiteX2" fmla="*/ 10561157 w 10562072"/>
              <a:gd name="connsiteY2" fmla="*/ 2158573 h 2955377"/>
              <a:gd name="connsiteX3" fmla="*/ 2317558 w 10562072"/>
              <a:gd name="connsiteY3" fmla="*/ 2156721 h 2955377"/>
              <a:gd name="connsiteX4" fmla="*/ 1180889 w 10562072"/>
              <a:gd name="connsiteY4" fmla="*/ 2955377 h 2955377"/>
              <a:gd name="connsiteX5" fmla="*/ 0 w 10562072"/>
              <a:gd name="connsiteY5" fmla="*/ 2171274 h 2955377"/>
              <a:gd name="connsiteX6" fmla="*/ 1331 w 10562072"/>
              <a:gd name="connsiteY6" fmla="*/ 0 h 2955377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2161364 h 2958168"/>
              <a:gd name="connsiteX3" fmla="*/ 2317558 w 10562072"/>
              <a:gd name="connsiteY3" fmla="*/ 2159512 h 2958168"/>
              <a:gd name="connsiteX4" fmla="*/ 1180889 w 10562072"/>
              <a:gd name="connsiteY4" fmla="*/ 2958168 h 2958168"/>
              <a:gd name="connsiteX5" fmla="*/ 0 w 10562072"/>
              <a:gd name="connsiteY5" fmla="*/ 2174065 h 2958168"/>
              <a:gd name="connsiteX6" fmla="*/ 1331 w 10562072"/>
              <a:gd name="connsiteY6" fmla="*/ 2791 h 2958168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2161364 h 2958168"/>
              <a:gd name="connsiteX3" fmla="*/ 9288594 w 10562072"/>
              <a:gd name="connsiteY3" fmla="*/ 2153103 h 2958168"/>
              <a:gd name="connsiteX4" fmla="*/ 2317558 w 10562072"/>
              <a:gd name="connsiteY4" fmla="*/ 2159512 h 2958168"/>
              <a:gd name="connsiteX5" fmla="*/ 1180889 w 10562072"/>
              <a:gd name="connsiteY5" fmla="*/ 2958168 h 2958168"/>
              <a:gd name="connsiteX6" fmla="*/ 0 w 10562072"/>
              <a:gd name="connsiteY6" fmla="*/ 2174065 h 2958168"/>
              <a:gd name="connsiteX7" fmla="*/ 1331 w 10562072"/>
              <a:gd name="connsiteY7" fmla="*/ 2791 h 2958168"/>
              <a:gd name="connsiteX0" fmla="*/ 1331 w 10561657"/>
              <a:gd name="connsiteY0" fmla="*/ 2791 h 2958168"/>
              <a:gd name="connsiteX1" fmla="*/ 10561655 w 10561657"/>
              <a:gd name="connsiteY1" fmla="*/ 0 h 2958168"/>
              <a:gd name="connsiteX2" fmla="*/ 10469943 w 10561657"/>
              <a:gd name="connsiteY2" fmla="*/ 668161 h 2958168"/>
              <a:gd name="connsiteX3" fmla="*/ 9288594 w 10561657"/>
              <a:gd name="connsiteY3" fmla="*/ 2153103 h 2958168"/>
              <a:gd name="connsiteX4" fmla="*/ 2317558 w 10561657"/>
              <a:gd name="connsiteY4" fmla="*/ 2159512 h 2958168"/>
              <a:gd name="connsiteX5" fmla="*/ 1180889 w 10561657"/>
              <a:gd name="connsiteY5" fmla="*/ 2958168 h 2958168"/>
              <a:gd name="connsiteX6" fmla="*/ 0 w 10561657"/>
              <a:gd name="connsiteY6" fmla="*/ 2174065 h 2958168"/>
              <a:gd name="connsiteX7" fmla="*/ 1331 w 10561657"/>
              <a:gd name="connsiteY7" fmla="*/ 2791 h 2958168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1468641 h 2958168"/>
              <a:gd name="connsiteX3" fmla="*/ 9288594 w 10562072"/>
              <a:gd name="connsiteY3" fmla="*/ 2153103 h 2958168"/>
              <a:gd name="connsiteX4" fmla="*/ 2317558 w 10562072"/>
              <a:gd name="connsiteY4" fmla="*/ 2159512 h 2958168"/>
              <a:gd name="connsiteX5" fmla="*/ 1180889 w 10562072"/>
              <a:gd name="connsiteY5" fmla="*/ 2958168 h 2958168"/>
              <a:gd name="connsiteX6" fmla="*/ 0 w 10562072"/>
              <a:gd name="connsiteY6" fmla="*/ 2174065 h 2958168"/>
              <a:gd name="connsiteX7" fmla="*/ 1331 w 10562072"/>
              <a:gd name="connsiteY7" fmla="*/ 2791 h 2958168"/>
              <a:gd name="connsiteX0" fmla="*/ 1331 w 10561655"/>
              <a:gd name="connsiteY0" fmla="*/ 2791 h 2958168"/>
              <a:gd name="connsiteX1" fmla="*/ 10561655 w 10561655"/>
              <a:gd name="connsiteY1" fmla="*/ 0 h 2958168"/>
              <a:gd name="connsiteX2" fmla="*/ 10196302 w 10561655"/>
              <a:gd name="connsiteY2" fmla="*/ 1183855 h 2958168"/>
              <a:gd name="connsiteX3" fmla="*/ 9288594 w 10561655"/>
              <a:gd name="connsiteY3" fmla="*/ 2153103 h 2958168"/>
              <a:gd name="connsiteX4" fmla="*/ 2317558 w 10561655"/>
              <a:gd name="connsiteY4" fmla="*/ 2159512 h 2958168"/>
              <a:gd name="connsiteX5" fmla="*/ 1180889 w 10561655"/>
              <a:gd name="connsiteY5" fmla="*/ 2958168 h 2958168"/>
              <a:gd name="connsiteX6" fmla="*/ 0 w 10561655"/>
              <a:gd name="connsiteY6" fmla="*/ 2174065 h 2958168"/>
              <a:gd name="connsiteX7" fmla="*/ 1331 w 10561655"/>
              <a:gd name="connsiteY7" fmla="*/ 2791 h 2958168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1476338 h 2958168"/>
              <a:gd name="connsiteX3" fmla="*/ 9288594 w 10562072"/>
              <a:gd name="connsiteY3" fmla="*/ 2153103 h 2958168"/>
              <a:gd name="connsiteX4" fmla="*/ 2317558 w 10562072"/>
              <a:gd name="connsiteY4" fmla="*/ 2159512 h 2958168"/>
              <a:gd name="connsiteX5" fmla="*/ 1180889 w 10562072"/>
              <a:gd name="connsiteY5" fmla="*/ 2958168 h 2958168"/>
              <a:gd name="connsiteX6" fmla="*/ 0 w 10562072"/>
              <a:gd name="connsiteY6" fmla="*/ 2174065 h 2958168"/>
              <a:gd name="connsiteX7" fmla="*/ 1331 w 10562072"/>
              <a:gd name="connsiteY7" fmla="*/ 2791 h 2958168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1476338 h 2958168"/>
              <a:gd name="connsiteX3" fmla="*/ 9288594 w 10562072"/>
              <a:gd name="connsiteY3" fmla="*/ 2153103 h 2958168"/>
              <a:gd name="connsiteX4" fmla="*/ 2317558 w 10562072"/>
              <a:gd name="connsiteY4" fmla="*/ 2159512 h 2958168"/>
              <a:gd name="connsiteX5" fmla="*/ 1180889 w 10562072"/>
              <a:gd name="connsiteY5" fmla="*/ 2958168 h 2958168"/>
              <a:gd name="connsiteX6" fmla="*/ 0 w 10562072"/>
              <a:gd name="connsiteY6" fmla="*/ 2174065 h 2958168"/>
              <a:gd name="connsiteX7" fmla="*/ 1331 w 10562072"/>
              <a:gd name="connsiteY7" fmla="*/ 2791 h 2958168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1476338 h 2958168"/>
              <a:gd name="connsiteX3" fmla="*/ 9288594 w 10562072"/>
              <a:gd name="connsiteY3" fmla="*/ 2153103 h 2958168"/>
              <a:gd name="connsiteX4" fmla="*/ 2317558 w 10562072"/>
              <a:gd name="connsiteY4" fmla="*/ 2159512 h 2958168"/>
              <a:gd name="connsiteX5" fmla="*/ 1180889 w 10562072"/>
              <a:gd name="connsiteY5" fmla="*/ 2958168 h 2958168"/>
              <a:gd name="connsiteX6" fmla="*/ 0 w 10562072"/>
              <a:gd name="connsiteY6" fmla="*/ 2174065 h 2958168"/>
              <a:gd name="connsiteX7" fmla="*/ 1331 w 10562072"/>
              <a:gd name="connsiteY7" fmla="*/ 2791 h 2958168"/>
              <a:gd name="connsiteX0" fmla="*/ 1331 w 10562411"/>
              <a:gd name="connsiteY0" fmla="*/ 2791 h 3881172"/>
              <a:gd name="connsiteX1" fmla="*/ 10561655 w 10562411"/>
              <a:gd name="connsiteY1" fmla="*/ 0 h 3881172"/>
              <a:gd name="connsiteX2" fmla="*/ 10561157 w 10562411"/>
              <a:gd name="connsiteY2" fmla="*/ 1476338 h 3881172"/>
              <a:gd name="connsiteX3" fmla="*/ 9288594 w 10562411"/>
              <a:gd name="connsiteY3" fmla="*/ 2153103 h 3881172"/>
              <a:gd name="connsiteX4" fmla="*/ 2317558 w 10562411"/>
              <a:gd name="connsiteY4" fmla="*/ 2159512 h 3881172"/>
              <a:gd name="connsiteX5" fmla="*/ 1180889 w 10562411"/>
              <a:gd name="connsiteY5" fmla="*/ 2958168 h 3881172"/>
              <a:gd name="connsiteX6" fmla="*/ 0 w 10562411"/>
              <a:gd name="connsiteY6" fmla="*/ 2174065 h 3881172"/>
              <a:gd name="connsiteX7" fmla="*/ 1331 w 10562411"/>
              <a:gd name="connsiteY7" fmla="*/ 2791 h 3881172"/>
              <a:gd name="connsiteX0" fmla="*/ 1331 w 10562411"/>
              <a:gd name="connsiteY0" fmla="*/ 2791 h 4143392"/>
              <a:gd name="connsiteX1" fmla="*/ 10561655 w 10562411"/>
              <a:gd name="connsiteY1" fmla="*/ 0 h 4143392"/>
              <a:gd name="connsiteX2" fmla="*/ 10561157 w 10562411"/>
              <a:gd name="connsiteY2" fmla="*/ 1476338 h 4143392"/>
              <a:gd name="connsiteX3" fmla="*/ 9288594 w 10562411"/>
              <a:gd name="connsiteY3" fmla="*/ 2153103 h 4143392"/>
              <a:gd name="connsiteX4" fmla="*/ 2317558 w 10562411"/>
              <a:gd name="connsiteY4" fmla="*/ 2159512 h 4143392"/>
              <a:gd name="connsiteX5" fmla="*/ 1180889 w 10562411"/>
              <a:gd name="connsiteY5" fmla="*/ 2958168 h 4143392"/>
              <a:gd name="connsiteX6" fmla="*/ 0 w 10562411"/>
              <a:gd name="connsiteY6" fmla="*/ 2174065 h 4143392"/>
              <a:gd name="connsiteX7" fmla="*/ 1331 w 10562411"/>
              <a:gd name="connsiteY7" fmla="*/ 2791 h 4143392"/>
              <a:gd name="connsiteX0" fmla="*/ 19804 w 10580884"/>
              <a:gd name="connsiteY0" fmla="*/ 2791 h 4143392"/>
              <a:gd name="connsiteX1" fmla="*/ 10580128 w 10580884"/>
              <a:gd name="connsiteY1" fmla="*/ 0 h 4143392"/>
              <a:gd name="connsiteX2" fmla="*/ 10579630 w 10580884"/>
              <a:gd name="connsiteY2" fmla="*/ 1476338 h 4143392"/>
              <a:gd name="connsiteX3" fmla="*/ 9307067 w 10580884"/>
              <a:gd name="connsiteY3" fmla="*/ 2153103 h 4143392"/>
              <a:gd name="connsiteX4" fmla="*/ 2336031 w 10580884"/>
              <a:gd name="connsiteY4" fmla="*/ 2159512 h 4143392"/>
              <a:gd name="connsiteX5" fmla="*/ 1199362 w 10580884"/>
              <a:gd name="connsiteY5" fmla="*/ 2958168 h 4143392"/>
              <a:gd name="connsiteX6" fmla="*/ 0 w 10580884"/>
              <a:gd name="connsiteY6" fmla="*/ 3726419 h 4143392"/>
              <a:gd name="connsiteX7" fmla="*/ 19804 w 10580884"/>
              <a:gd name="connsiteY7" fmla="*/ 2791 h 4143392"/>
              <a:gd name="connsiteX0" fmla="*/ 19804 w 10580884"/>
              <a:gd name="connsiteY0" fmla="*/ 2791 h 4143392"/>
              <a:gd name="connsiteX1" fmla="*/ 10580128 w 10580884"/>
              <a:gd name="connsiteY1" fmla="*/ 0 h 4143392"/>
              <a:gd name="connsiteX2" fmla="*/ 10579630 w 10580884"/>
              <a:gd name="connsiteY2" fmla="*/ 1476338 h 4143392"/>
              <a:gd name="connsiteX3" fmla="*/ 9307067 w 10580884"/>
              <a:gd name="connsiteY3" fmla="*/ 2153103 h 4143392"/>
              <a:gd name="connsiteX4" fmla="*/ 2283533 w 10580884"/>
              <a:gd name="connsiteY4" fmla="*/ 3711866 h 4143392"/>
              <a:gd name="connsiteX5" fmla="*/ 1199362 w 10580884"/>
              <a:gd name="connsiteY5" fmla="*/ 2958168 h 4143392"/>
              <a:gd name="connsiteX6" fmla="*/ 0 w 10580884"/>
              <a:gd name="connsiteY6" fmla="*/ 3726419 h 4143392"/>
              <a:gd name="connsiteX7" fmla="*/ 19804 w 10580884"/>
              <a:gd name="connsiteY7" fmla="*/ 2791 h 4143392"/>
              <a:gd name="connsiteX0" fmla="*/ 19804 w 10580884"/>
              <a:gd name="connsiteY0" fmla="*/ 2791 h 4143392"/>
              <a:gd name="connsiteX1" fmla="*/ 10580128 w 10580884"/>
              <a:gd name="connsiteY1" fmla="*/ 0 h 4143392"/>
              <a:gd name="connsiteX2" fmla="*/ 10579630 w 10580884"/>
              <a:gd name="connsiteY2" fmla="*/ 1476338 h 4143392"/>
              <a:gd name="connsiteX3" fmla="*/ 9013072 w 10580884"/>
              <a:gd name="connsiteY3" fmla="*/ 3716089 h 4143392"/>
              <a:gd name="connsiteX4" fmla="*/ 2283533 w 10580884"/>
              <a:gd name="connsiteY4" fmla="*/ 3711866 h 4143392"/>
              <a:gd name="connsiteX5" fmla="*/ 1199362 w 10580884"/>
              <a:gd name="connsiteY5" fmla="*/ 2958168 h 4143392"/>
              <a:gd name="connsiteX6" fmla="*/ 0 w 10580884"/>
              <a:gd name="connsiteY6" fmla="*/ 3726419 h 4143392"/>
              <a:gd name="connsiteX7" fmla="*/ 19804 w 10580884"/>
              <a:gd name="connsiteY7" fmla="*/ 2791 h 4143392"/>
              <a:gd name="connsiteX0" fmla="*/ 19804 w 10580641"/>
              <a:gd name="connsiteY0" fmla="*/ 2791 h 4143392"/>
              <a:gd name="connsiteX1" fmla="*/ 10580128 w 10580641"/>
              <a:gd name="connsiteY1" fmla="*/ 0 h 4143392"/>
              <a:gd name="connsiteX2" fmla="*/ 10559884 w 10580641"/>
              <a:gd name="connsiteY2" fmla="*/ 3400831 h 4143392"/>
              <a:gd name="connsiteX3" fmla="*/ 9013072 w 10580641"/>
              <a:gd name="connsiteY3" fmla="*/ 3716089 h 4143392"/>
              <a:gd name="connsiteX4" fmla="*/ 2283533 w 10580641"/>
              <a:gd name="connsiteY4" fmla="*/ 3711866 h 4143392"/>
              <a:gd name="connsiteX5" fmla="*/ 1199362 w 10580641"/>
              <a:gd name="connsiteY5" fmla="*/ 2958168 h 4143392"/>
              <a:gd name="connsiteX6" fmla="*/ 0 w 10580641"/>
              <a:gd name="connsiteY6" fmla="*/ 3726419 h 4143392"/>
              <a:gd name="connsiteX7" fmla="*/ 19804 w 10580641"/>
              <a:gd name="connsiteY7" fmla="*/ 2791 h 4143392"/>
              <a:gd name="connsiteX0" fmla="*/ 19804 w 10580641"/>
              <a:gd name="connsiteY0" fmla="*/ 2791 h 4625733"/>
              <a:gd name="connsiteX1" fmla="*/ 10580128 w 10580641"/>
              <a:gd name="connsiteY1" fmla="*/ 0 h 4625733"/>
              <a:gd name="connsiteX2" fmla="*/ 10559883 w 10580641"/>
              <a:gd name="connsiteY2" fmla="*/ 3953724 h 4625733"/>
              <a:gd name="connsiteX3" fmla="*/ 9013072 w 10580641"/>
              <a:gd name="connsiteY3" fmla="*/ 3716089 h 4625733"/>
              <a:gd name="connsiteX4" fmla="*/ 2283533 w 10580641"/>
              <a:gd name="connsiteY4" fmla="*/ 3711866 h 4625733"/>
              <a:gd name="connsiteX5" fmla="*/ 1199362 w 10580641"/>
              <a:gd name="connsiteY5" fmla="*/ 2958168 h 4625733"/>
              <a:gd name="connsiteX6" fmla="*/ 0 w 10580641"/>
              <a:gd name="connsiteY6" fmla="*/ 3726419 h 4625733"/>
              <a:gd name="connsiteX7" fmla="*/ 19804 w 10580641"/>
              <a:gd name="connsiteY7" fmla="*/ 2791 h 4625733"/>
              <a:gd name="connsiteX0" fmla="*/ 19804 w 10580641"/>
              <a:gd name="connsiteY0" fmla="*/ 2791 h 4143392"/>
              <a:gd name="connsiteX1" fmla="*/ 10580128 w 10580641"/>
              <a:gd name="connsiteY1" fmla="*/ 0 h 4143392"/>
              <a:gd name="connsiteX2" fmla="*/ 10559883 w 10580641"/>
              <a:gd name="connsiteY2" fmla="*/ 3953724 h 4143392"/>
              <a:gd name="connsiteX3" fmla="*/ 9013072 w 10580641"/>
              <a:gd name="connsiteY3" fmla="*/ 3716089 h 4143392"/>
              <a:gd name="connsiteX4" fmla="*/ 2283533 w 10580641"/>
              <a:gd name="connsiteY4" fmla="*/ 3711866 h 4143392"/>
              <a:gd name="connsiteX5" fmla="*/ 1199362 w 10580641"/>
              <a:gd name="connsiteY5" fmla="*/ 2958168 h 4143392"/>
              <a:gd name="connsiteX6" fmla="*/ 0 w 10580641"/>
              <a:gd name="connsiteY6" fmla="*/ 3726419 h 4143392"/>
              <a:gd name="connsiteX7" fmla="*/ 19804 w 10580641"/>
              <a:gd name="connsiteY7" fmla="*/ 2791 h 4143392"/>
              <a:gd name="connsiteX0" fmla="*/ 19804 w 10580641"/>
              <a:gd name="connsiteY0" fmla="*/ 2791 h 4143392"/>
              <a:gd name="connsiteX1" fmla="*/ 10580128 w 10580641"/>
              <a:gd name="connsiteY1" fmla="*/ 0 h 4143392"/>
              <a:gd name="connsiteX2" fmla="*/ 10559883 w 10580641"/>
              <a:gd name="connsiteY2" fmla="*/ 3953724 h 4143392"/>
              <a:gd name="connsiteX3" fmla="*/ 9013072 w 10580641"/>
              <a:gd name="connsiteY3" fmla="*/ 3716089 h 4143392"/>
              <a:gd name="connsiteX4" fmla="*/ 2283533 w 10580641"/>
              <a:gd name="connsiteY4" fmla="*/ 3711866 h 4143392"/>
              <a:gd name="connsiteX5" fmla="*/ 1199362 w 10580641"/>
              <a:gd name="connsiteY5" fmla="*/ 2958168 h 4143392"/>
              <a:gd name="connsiteX6" fmla="*/ 0 w 10580641"/>
              <a:gd name="connsiteY6" fmla="*/ 3726419 h 4143392"/>
              <a:gd name="connsiteX7" fmla="*/ 19804 w 10580641"/>
              <a:gd name="connsiteY7" fmla="*/ 2791 h 4143392"/>
              <a:gd name="connsiteX0" fmla="*/ 19804 w 10580641"/>
              <a:gd name="connsiteY0" fmla="*/ 2791 h 3953724"/>
              <a:gd name="connsiteX1" fmla="*/ 10580128 w 10580641"/>
              <a:gd name="connsiteY1" fmla="*/ 0 h 3953724"/>
              <a:gd name="connsiteX2" fmla="*/ 10559883 w 10580641"/>
              <a:gd name="connsiteY2" fmla="*/ 3953724 h 3953724"/>
              <a:gd name="connsiteX3" fmla="*/ 9013072 w 10580641"/>
              <a:gd name="connsiteY3" fmla="*/ 3716089 h 3953724"/>
              <a:gd name="connsiteX4" fmla="*/ 2283533 w 10580641"/>
              <a:gd name="connsiteY4" fmla="*/ 3711866 h 3953724"/>
              <a:gd name="connsiteX5" fmla="*/ 1199362 w 10580641"/>
              <a:gd name="connsiteY5" fmla="*/ 2958168 h 3953724"/>
              <a:gd name="connsiteX6" fmla="*/ 0 w 10580641"/>
              <a:gd name="connsiteY6" fmla="*/ 3726419 h 3953724"/>
              <a:gd name="connsiteX7" fmla="*/ 19804 w 10580641"/>
              <a:gd name="connsiteY7" fmla="*/ 2791 h 3953724"/>
              <a:gd name="connsiteX0" fmla="*/ 19804 w 10580641"/>
              <a:gd name="connsiteY0" fmla="*/ 2791 h 3953724"/>
              <a:gd name="connsiteX1" fmla="*/ 10580128 w 10580641"/>
              <a:gd name="connsiteY1" fmla="*/ 0 h 3953724"/>
              <a:gd name="connsiteX2" fmla="*/ 10559883 w 10580641"/>
              <a:gd name="connsiteY2" fmla="*/ 3953724 h 3953724"/>
              <a:gd name="connsiteX3" fmla="*/ 9013072 w 10580641"/>
              <a:gd name="connsiteY3" fmla="*/ 3716089 h 3953724"/>
              <a:gd name="connsiteX4" fmla="*/ 2283533 w 10580641"/>
              <a:gd name="connsiteY4" fmla="*/ 3711866 h 3953724"/>
              <a:gd name="connsiteX5" fmla="*/ 1199362 w 10580641"/>
              <a:gd name="connsiteY5" fmla="*/ 2958168 h 3953724"/>
              <a:gd name="connsiteX6" fmla="*/ 0 w 10580641"/>
              <a:gd name="connsiteY6" fmla="*/ 3726419 h 3953724"/>
              <a:gd name="connsiteX7" fmla="*/ 19804 w 10580641"/>
              <a:gd name="connsiteY7" fmla="*/ 2791 h 3953724"/>
              <a:gd name="connsiteX0" fmla="*/ 19804 w 10580641"/>
              <a:gd name="connsiteY0" fmla="*/ 2791 h 3953724"/>
              <a:gd name="connsiteX1" fmla="*/ 10580128 w 10580641"/>
              <a:gd name="connsiteY1" fmla="*/ 0 h 3953724"/>
              <a:gd name="connsiteX2" fmla="*/ 10559883 w 10580641"/>
              <a:gd name="connsiteY2" fmla="*/ 3953724 h 3953724"/>
              <a:gd name="connsiteX3" fmla="*/ 9013072 w 10580641"/>
              <a:gd name="connsiteY3" fmla="*/ 3716089 h 3953724"/>
              <a:gd name="connsiteX4" fmla="*/ 2283533 w 10580641"/>
              <a:gd name="connsiteY4" fmla="*/ 3711866 h 3953724"/>
              <a:gd name="connsiteX5" fmla="*/ 1199362 w 10580641"/>
              <a:gd name="connsiteY5" fmla="*/ 2958168 h 3953724"/>
              <a:gd name="connsiteX6" fmla="*/ 0 w 10580641"/>
              <a:gd name="connsiteY6" fmla="*/ 3726419 h 3953724"/>
              <a:gd name="connsiteX7" fmla="*/ 19804 w 10580641"/>
              <a:gd name="connsiteY7" fmla="*/ 2791 h 3953724"/>
              <a:gd name="connsiteX0" fmla="*/ 19804 w 10580641"/>
              <a:gd name="connsiteY0" fmla="*/ 2791 h 3953724"/>
              <a:gd name="connsiteX1" fmla="*/ 10580128 w 10580641"/>
              <a:gd name="connsiteY1" fmla="*/ 0 h 3953724"/>
              <a:gd name="connsiteX2" fmla="*/ 10559883 w 10580641"/>
              <a:gd name="connsiteY2" fmla="*/ 3953724 h 3953724"/>
              <a:gd name="connsiteX3" fmla="*/ 9013072 w 10580641"/>
              <a:gd name="connsiteY3" fmla="*/ 3716089 h 3953724"/>
              <a:gd name="connsiteX4" fmla="*/ 2283533 w 10580641"/>
              <a:gd name="connsiteY4" fmla="*/ 3711866 h 3953724"/>
              <a:gd name="connsiteX5" fmla="*/ 1199362 w 10580641"/>
              <a:gd name="connsiteY5" fmla="*/ 2958168 h 3953724"/>
              <a:gd name="connsiteX6" fmla="*/ 0 w 10580641"/>
              <a:gd name="connsiteY6" fmla="*/ 3726419 h 3953724"/>
              <a:gd name="connsiteX7" fmla="*/ 19804 w 10580641"/>
              <a:gd name="connsiteY7" fmla="*/ 2791 h 3953724"/>
              <a:gd name="connsiteX0" fmla="*/ 19804 w 10580641"/>
              <a:gd name="connsiteY0" fmla="*/ 2791 h 3953724"/>
              <a:gd name="connsiteX1" fmla="*/ 10580128 w 10580641"/>
              <a:gd name="connsiteY1" fmla="*/ 0 h 3953724"/>
              <a:gd name="connsiteX2" fmla="*/ 10559883 w 10580641"/>
              <a:gd name="connsiteY2" fmla="*/ 3953724 h 3953724"/>
              <a:gd name="connsiteX3" fmla="*/ 9013072 w 10580641"/>
              <a:gd name="connsiteY3" fmla="*/ 3716089 h 3953724"/>
              <a:gd name="connsiteX4" fmla="*/ 2283533 w 10580641"/>
              <a:gd name="connsiteY4" fmla="*/ 3711866 h 3953724"/>
              <a:gd name="connsiteX5" fmla="*/ 1199362 w 10580641"/>
              <a:gd name="connsiteY5" fmla="*/ 2958168 h 3953724"/>
              <a:gd name="connsiteX6" fmla="*/ 0 w 10580641"/>
              <a:gd name="connsiteY6" fmla="*/ 3779582 h 3953724"/>
              <a:gd name="connsiteX7" fmla="*/ 19804 w 10580641"/>
              <a:gd name="connsiteY7" fmla="*/ 2791 h 3953724"/>
              <a:gd name="connsiteX0" fmla="*/ 19804 w 10580641"/>
              <a:gd name="connsiteY0" fmla="*/ 2791 h 3953724"/>
              <a:gd name="connsiteX1" fmla="*/ 10580128 w 10580641"/>
              <a:gd name="connsiteY1" fmla="*/ 0 h 3953724"/>
              <a:gd name="connsiteX2" fmla="*/ 10559883 w 10580641"/>
              <a:gd name="connsiteY2" fmla="*/ 3953724 h 3953724"/>
              <a:gd name="connsiteX3" fmla="*/ 9013072 w 10580641"/>
              <a:gd name="connsiteY3" fmla="*/ 3716089 h 3953724"/>
              <a:gd name="connsiteX4" fmla="*/ 2283533 w 10580641"/>
              <a:gd name="connsiteY4" fmla="*/ 3711866 h 3953724"/>
              <a:gd name="connsiteX5" fmla="*/ 1199362 w 10580641"/>
              <a:gd name="connsiteY5" fmla="*/ 2958168 h 3953724"/>
              <a:gd name="connsiteX6" fmla="*/ 0 w 10580641"/>
              <a:gd name="connsiteY6" fmla="*/ 3779582 h 3953724"/>
              <a:gd name="connsiteX7" fmla="*/ 19804 w 10580641"/>
              <a:gd name="connsiteY7" fmla="*/ 2791 h 3953724"/>
              <a:gd name="connsiteX0" fmla="*/ 19804 w 10580641"/>
              <a:gd name="connsiteY0" fmla="*/ 2791 h 3953724"/>
              <a:gd name="connsiteX1" fmla="*/ 10580128 w 10580641"/>
              <a:gd name="connsiteY1" fmla="*/ 0 h 3953724"/>
              <a:gd name="connsiteX2" fmla="*/ 10559883 w 10580641"/>
              <a:gd name="connsiteY2" fmla="*/ 3953724 h 3953724"/>
              <a:gd name="connsiteX3" fmla="*/ 9013072 w 10580641"/>
              <a:gd name="connsiteY3" fmla="*/ 3716089 h 3953724"/>
              <a:gd name="connsiteX4" fmla="*/ 2283533 w 10580641"/>
              <a:gd name="connsiteY4" fmla="*/ 3711866 h 3953724"/>
              <a:gd name="connsiteX5" fmla="*/ 1199362 w 10580641"/>
              <a:gd name="connsiteY5" fmla="*/ 2958168 h 3953724"/>
              <a:gd name="connsiteX6" fmla="*/ 0 w 10580641"/>
              <a:gd name="connsiteY6" fmla="*/ 3779582 h 3953724"/>
              <a:gd name="connsiteX7" fmla="*/ 19804 w 10580641"/>
              <a:gd name="connsiteY7" fmla="*/ 2791 h 3953724"/>
              <a:gd name="connsiteX0" fmla="*/ 19804 w 10580641"/>
              <a:gd name="connsiteY0" fmla="*/ 2791 h 3953724"/>
              <a:gd name="connsiteX1" fmla="*/ 10580128 w 10580641"/>
              <a:gd name="connsiteY1" fmla="*/ 0 h 3953724"/>
              <a:gd name="connsiteX2" fmla="*/ 10559883 w 10580641"/>
              <a:gd name="connsiteY2" fmla="*/ 3953724 h 3953724"/>
              <a:gd name="connsiteX3" fmla="*/ 9013072 w 10580641"/>
              <a:gd name="connsiteY3" fmla="*/ 3716089 h 3953724"/>
              <a:gd name="connsiteX4" fmla="*/ 2283533 w 10580641"/>
              <a:gd name="connsiteY4" fmla="*/ 3711866 h 3953724"/>
              <a:gd name="connsiteX5" fmla="*/ 1199362 w 10580641"/>
              <a:gd name="connsiteY5" fmla="*/ 2958168 h 3953724"/>
              <a:gd name="connsiteX6" fmla="*/ 0 w 10580641"/>
              <a:gd name="connsiteY6" fmla="*/ 3737052 h 3953724"/>
              <a:gd name="connsiteX7" fmla="*/ 19804 w 10580641"/>
              <a:gd name="connsiteY7" fmla="*/ 2791 h 3953724"/>
              <a:gd name="connsiteX0" fmla="*/ 0 w 10581837"/>
              <a:gd name="connsiteY0" fmla="*/ 13424 h 3953724"/>
              <a:gd name="connsiteX1" fmla="*/ 10581324 w 10581837"/>
              <a:gd name="connsiteY1" fmla="*/ 0 h 3953724"/>
              <a:gd name="connsiteX2" fmla="*/ 10561079 w 10581837"/>
              <a:gd name="connsiteY2" fmla="*/ 3953724 h 3953724"/>
              <a:gd name="connsiteX3" fmla="*/ 9014268 w 10581837"/>
              <a:gd name="connsiteY3" fmla="*/ 3716089 h 3953724"/>
              <a:gd name="connsiteX4" fmla="*/ 2284729 w 10581837"/>
              <a:gd name="connsiteY4" fmla="*/ 3711866 h 3953724"/>
              <a:gd name="connsiteX5" fmla="*/ 1200558 w 10581837"/>
              <a:gd name="connsiteY5" fmla="*/ 2958168 h 3953724"/>
              <a:gd name="connsiteX6" fmla="*/ 1196 w 10581837"/>
              <a:gd name="connsiteY6" fmla="*/ 3737052 h 3953724"/>
              <a:gd name="connsiteX7" fmla="*/ 0 w 10581837"/>
              <a:gd name="connsiteY7" fmla="*/ 13424 h 3953724"/>
              <a:gd name="connsiteX0" fmla="*/ 0 w 10562333"/>
              <a:gd name="connsiteY0" fmla="*/ 24056 h 3964356"/>
              <a:gd name="connsiteX1" fmla="*/ 10549824 w 10562333"/>
              <a:gd name="connsiteY1" fmla="*/ 0 h 3964356"/>
              <a:gd name="connsiteX2" fmla="*/ 10561079 w 10562333"/>
              <a:gd name="connsiteY2" fmla="*/ 3964356 h 3964356"/>
              <a:gd name="connsiteX3" fmla="*/ 9014268 w 10562333"/>
              <a:gd name="connsiteY3" fmla="*/ 3726721 h 3964356"/>
              <a:gd name="connsiteX4" fmla="*/ 2284729 w 10562333"/>
              <a:gd name="connsiteY4" fmla="*/ 3722498 h 3964356"/>
              <a:gd name="connsiteX5" fmla="*/ 1200558 w 10562333"/>
              <a:gd name="connsiteY5" fmla="*/ 2968800 h 3964356"/>
              <a:gd name="connsiteX6" fmla="*/ 1196 w 10562333"/>
              <a:gd name="connsiteY6" fmla="*/ 3747684 h 3964356"/>
              <a:gd name="connsiteX7" fmla="*/ 0 w 10562333"/>
              <a:gd name="connsiteY7" fmla="*/ 24056 h 3964356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84729 w 10562333"/>
              <a:gd name="connsiteY4" fmla="*/ 3743763 h 3985621"/>
              <a:gd name="connsiteX5" fmla="*/ 1200558 w 10562333"/>
              <a:gd name="connsiteY5" fmla="*/ 2990065 h 3985621"/>
              <a:gd name="connsiteX6" fmla="*/ 1196 w 10562333"/>
              <a:gd name="connsiteY6" fmla="*/ 3768949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84729 w 10562333"/>
              <a:gd name="connsiteY4" fmla="*/ 3743763 h 3985621"/>
              <a:gd name="connsiteX5" fmla="*/ 1200558 w 10562333"/>
              <a:gd name="connsiteY5" fmla="*/ 2990065 h 3985621"/>
              <a:gd name="connsiteX6" fmla="*/ 1196 w 10562333"/>
              <a:gd name="connsiteY6" fmla="*/ 3768949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84729 w 10562333"/>
              <a:gd name="connsiteY4" fmla="*/ 3743763 h 3985621"/>
              <a:gd name="connsiteX5" fmla="*/ 1200558 w 10562333"/>
              <a:gd name="connsiteY5" fmla="*/ 2990065 h 3985621"/>
              <a:gd name="connsiteX6" fmla="*/ 1196 w 10562333"/>
              <a:gd name="connsiteY6" fmla="*/ 3768949 h 3985621"/>
              <a:gd name="connsiteX7" fmla="*/ 0 w 10562333"/>
              <a:gd name="connsiteY7" fmla="*/ 45321 h 3985621"/>
              <a:gd name="connsiteX0" fmla="*/ 0 w 10562333"/>
              <a:gd name="connsiteY0" fmla="*/ 628158 h 4568458"/>
              <a:gd name="connsiteX1" fmla="*/ 10518325 w 10562333"/>
              <a:gd name="connsiteY1" fmla="*/ 582837 h 4568458"/>
              <a:gd name="connsiteX2" fmla="*/ 10561079 w 10562333"/>
              <a:gd name="connsiteY2" fmla="*/ 4568458 h 4568458"/>
              <a:gd name="connsiteX3" fmla="*/ 9014268 w 10562333"/>
              <a:gd name="connsiteY3" fmla="*/ 4330823 h 4568458"/>
              <a:gd name="connsiteX4" fmla="*/ 2284729 w 10562333"/>
              <a:gd name="connsiteY4" fmla="*/ 4326600 h 4568458"/>
              <a:gd name="connsiteX5" fmla="*/ 1200558 w 10562333"/>
              <a:gd name="connsiteY5" fmla="*/ 3572902 h 4568458"/>
              <a:gd name="connsiteX6" fmla="*/ 1196 w 10562333"/>
              <a:gd name="connsiteY6" fmla="*/ 4351786 h 4568458"/>
              <a:gd name="connsiteX7" fmla="*/ 0 w 10562333"/>
              <a:gd name="connsiteY7" fmla="*/ 628158 h 4568458"/>
              <a:gd name="connsiteX0" fmla="*/ 0 w 10562333"/>
              <a:gd name="connsiteY0" fmla="*/ 628158 h 4568458"/>
              <a:gd name="connsiteX1" fmla="*/ 10518325 w 10562333"/>
              <a:gd name="connsiteY1" fmla="*/ 582837 h 4568458"/>
              <a:gd name="connsiteX2" fmla="*/ 10561079 w 10562333"/>
              <a:gd name="connsiteY2" fmla="*/ 4568458 h 4568458"/>
              <a:gd name="connsiteX3" fmla="*/ 9014268 w 10562333"/>
              <a:gd name="connsiteY3" fmla="*/ 4330823 h 4568458"/>
              <a:gd name="connsiteX4" fmla="*/ 2284729 w 10562333"/>
              <a:gd name="connsiteY4" fmla="*/ 4326600 h 4568458"/>
              <a:gd name="connsiteX5" fmla="*/ 1200558 w 10562333"/>
              <a:gd name="connsiteY5" fmla="*/ 3572902 h 4568458"/>
              <a:gd name="connsiteX6" fmla="*/ 1196 w 10562333"/>
              <a:gd name="connsiteY6" fmla="*/ 4351786 h 4568458"/>
              <a:gd name="connsiteX7" fmla="*/ 0 w 10562333"/>
              <a:gd name="connsiteY7" fmla="*/ 628158 h 4568458"/>
              <a:gd name="connsiteX0" fmla="*/ 0 w 10562333"/>
              <a:gd name="connsiteY0" fmla="*/ 628158 h 4568458"/>
              <a:gd name="connsiteX1" fmla="*/ 10518325 w 10562333"/>
              <a:gd name="connsiteY1" fmla="*/ 582837 h 4568458"/>
              <a:gd name="connsiteX2" fmla="*/ 10561079 w 10562333"/>
              <a:gd name="connsiteY2" fmla="*/ 4568458 h 4568458"/>
              <a:gd name="connsiteX3" fmla="*/ 9014268 w 10562333"/>
              <a:gd name="connsiteY3" fmla="*/ 4330823 h 4568458"/>
              <a:gd name="connsiteX4" fmla="*/ 2284729 w 10562333"/>
              <a:gd name="connsiteY4" fmla="*/ 4326600 h 4568458"/>
              <a:gd name="connsiteX5" fmla="*/ 1200558 w 10562333"/>
              <a:gd name="connsiteY5" fmla="*/ 3572902 h 4568458"/>
              <a:gd name="connsiteX6" fmla="*/ 1196 w 10562333"/>
              <a:gd name="connsiteY6" fmla="*/ 4351786 h 4568458"/>
              <a:gd name="connsiteX7" fmla="*/ 0 w 10562333"/>
              <a:gd name="connsiteY7" fmla="*/ 628158 h 4568458"/>
              <a:gd name="connsiteX0" fmla="*/ 0 w 10562333"/>
              <a:gd name="connsiteY0" fmla="*/ 628158 h 4568458"/>
              <a:gd name="connsiteX1" fmla="*/ 10518325 w 10562333"/>
              <a:gd name="connsiteY1" fmla="*/ 582837 h 4568458"/>
              <a:gd name="connsiteX2" fmla="*/ 10561079 w 10562333"/>
              <a:gd name="connsiteY2" fmla="*/ 4568458 h 4568458"/>
              <a:gd name="connsiteX3" fmla="*/ 9014268 w 10562333"/>
              <a:gd name="connsiteY3" fmla="*/ 4330823 h 4568458"/>
              <a:gd name="connsiteX4" fmla="*/ 2284729 w 10562333"/>
              <a:gd name="connsiteY4" fmla="*/ 4326600 h 4568458"/>
              <a:gd name="connsiteX5" fmla="*/ 1200558 w 10562333"/>
              <a:gd name="connsiteY5" fmla="*/ 3572902 h 4568458"/>
              <a:gd name="connsiteX6" fmla="*/ 1196 w 10562333"/>
              <a:gd name="connsiteY6" fmla="*/ 4351786 h 4568458"/>
              <a:gd name="connsiteX7" fmla="*/ 0 w 10562333"/>
              <a:gd name="connsiteY7" fmla="*/ 628158 h 4568458"/>
              <a:gd name="connsiteX0" fmla="*/ 0 w 10562333"/>
              <a:gd name="connsiteY0" fmla="*/ 112921 h 4053221"/>
              <a:gd name="connsiteX1" fmla="*/ 10518325 w 10562333"/>
              <a:gd name="connsiteY1" fmla="*/ 67600 h 4053221"/>
              <a:gd name="connsiteX2" fmla="*/ 10561079 w 10562333"/>
              <a:gd name="connsiteY2" fmla="*/ 4053221 h 4053221"/>
              <a:gd name="connsiteX3" fmla="*/ 9014268 w 10562333"/>
              <a:gd name="connsiteY3" fmla="*/ 3815586 h 4053221"/>
              <a:gd name="connsiteX4" fmla="*/ 2284729 w 10562333"/>
              <a:gd name="connsiteY4" fmla="*/ 3811363 h 4053221"/>
              <a:gd name="connsiteX5" fmla="*/ 1200558 w 10562333"/>
              <a:gd name="connsiteY5" fmla="*/ 3057665 h 4053221"/>
              <a:gd name="connsiteX6" fmla="*/ 1196 w 10562333"/>
              <a:gd name="connsiteY6" fmla="*/ 3836549 h 4053221"/>
              <a:gd name="connsiteX7" fmla="*/ 0 w 10562333"/>
              <a:gd name="connsiteY7" fmla="*/ 112921 h 4053221"/>
              <a:gd name="connsiteX0" fmla="*/ 0 w 10562333"/>
              <a:gd name="connsiteY0" fmla="*/ 112921 h 4053221"/>
              <a:gd name="connsiteX1" fmla="*/ 10518325 w 10562333"/>
              <a:gd name="connsiteY1" fmla="*/ 67600 h 4053221"/>
              <a:gd name="connsiteX2" fmla="*/ 10561079 w 10562333"/>
              <a:gd name="connsiteY2" fmla="*/ 4053221 h 4053221"/>
              <a:gd name="connsiteX3" fmla="*/ 9014268 w 10562333"/>
              <a:gd name="connsiteY3" fmla="*/ 3815586 h 4053221"/>
              <a:gd name="connsiteX4" fmla="*/ 2284729 w 10562333"/>
              <a:gd name="connsiteY4" fmla="*/ 3811363 h 4053221"/>
              <a:gd name="connsiteX5" fmla="*/ 1200558 w 10562333"/>
              <a:gd name="connsiteY5" fmla="*/ 3057665 h 4053221"/>
              <a:gd name="connsiteX6" fmla="*/ 1196 w 10562333"/>
              <a:gd name="connsiteY6" fmla="*/ 3836549 h 4053221"/>
              <a:gd name="connsiteX7" fmla="*/ 0 w 10562333"/>
              <a:gd name="connsiteY7" fmla="*/ 112921 h 40532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84729 w 10562333"/>
              <a:gd name="connsiteY4" fmla="*/ 3743763 h 3985621"/>
              <a:gd name="connsiteX5" fmla="*/ 1200558 w 10562333"/>
              <a:gd name="connsiteY5" fmla="*/ 2990065 h 3985621"/>
              <a:gd name="connsiteX6" fmla="*/ 1196 w 10562333"/>
              <a:gd name="connsiteY6" fmla="*/ 3768949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84729 w 10562333"/>
              <a:gd name="connsiteY4" fmla="*/ 3743763 h 3985621"/>
              <a:gd name="connsiteX5" fmla="*/ 1200558 w 10562333"/>
              <a:gd name="connsiteY5" fmla="*/ 2990065 h 3985621"/>
              <a:gd name="connsiteX6" fmla="*/ 1196 w 10562333"/>
              <a:gd name="connsiteY6" fmla="*/ 3768949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84729 w 10562333"/>
              <a:gd name="connsiteY4" fmla="*/ 3743763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34689 h 3974989"/>
              <a:gd name="connsiteX1" fmla="*/ 10559884 w 10562333"/>
              <a:gd name="connsiteY1" fmla="*/ 0 h 3974989"/>
              <a:gd name="connsiteX2" fmla="*/ 10561079 w 10562333"/>
              <a:gd name="connsiteY2" fmla="*/ 3974989 h 3974989"/>
              <a:gd name="connsiteX3" fmla="*/ 9024769 w 10562333"/>
              <a:gd name="connsiteY3" fmla="*/ 3716089 h 3974989"/>
              <a:gd name="connsiteX4" fmla="*/ 2295230 w 10562333"/>
              <a:gd name="connsiteY4" fmla="*/ 3701233 h 3974989"/>
              <a:gd name="connsiteX5" fmla="*/ 1200558 w 10562333"/>
              <a:gd name="connsiteY5" fmla="*/ 2979433 h 3974989"/>
              <a:gd name="connsiteX6" fmla="*/ 0 w 10562333"/>
              <a:gd name="connsiteY6" fmla="*/ 3694522 h 3974989"/>
              <a:gd name="connsiteX7" fmla="*/ 0 w 10562333"/>
              <a:gd name="connsiteY7" fmla="*/ 34689 h 3974989"/>
              <a:gd name="connsiteX0" fmla="*/ 0 w 10562333"/>
              <a:gd name="connsiteY0" fmla="*/ 34689 h 3974989"/>
              <a:gd name="connsiteX1" fmla="*/ 10559884 w 10562333"/>
              <a:gd name="connsiteY1" fmla="*/ 0 h 3974989"/>
              <a:gd name="connsiteX2" fmla="*/ 10561079 w 10562333"/>
              <a:gd name="connsiteY2" fmla="*/ 3974989 h 3974989"/>
              <a:gd name="connsiteX3" fmla="*/ 9024769 w 10562333"/>
              <a:gd name="connsiteY3" fmla="*/ 3716089 h 3974989"/>
              <a:gd name="connsiteX4" fmla="*/ 2295230 w 10562333"/>
              <a:gd name="connsiteY4" fmla="*/ 3701233 h 3974989"/>
              <a:gd name="connsiteX5" fmla="*/ 1200558 w 10562333"/>
              <a:gd name="connsiteY5" fmla="*/ 2979433 h 3974989"/>
              <a:gd name="connsiteX6" fmla="*/ 0 w 10562333"/>
              <a:gd name="connsiteY6" fmla="*/ 3694522 h 3974989"/>
              <a:gd name="connsiteX7" fmla="*/ 0 w 10562333"/>
              <a:gd name="connsiteY7" fmla="*/ 34689 h 3974989"/>
              <a:gd name="connsiteX0" fmla="*/ 0 w 10562333"/>
              <a:gd name="connsiteY0" fmla="*/ 34689 h 3974989"/>
              <a:gd name="connsiteX1" fmla="*/ 10559884 w 10562333"/>
              <a:gd name="connsiteY1" fmla="*/ 0 h 3974989"/>
              <a:gd name="connsiteX2" fmla="*/ 10561079 w 10562333"/>
              <a:gd name="connsiteY2" fmla="*/ 3974989 h 3974989"/>
              <a:gd name="connsiteX3" fmla="*/ 9024769 w 10562333"/>
              <a:gd name="connsiteY3" fmla="*/ 3716089 h 3974989"/>
              <a:gd name="connsiteX4" fmla="*/ 2295230 w 10562333"/>
              <a:gd name="connsiteY4" fmla="*/ 3701233 h 3974989"/>
              <a:gd name="connsiteX5" fmla="*/ 1200558 w 10562333"/>
              <a:gd name="connsiteY5" fmla="*/ 2979433 h 3974989"/>
              <a:gd name="connsiteX6" fmla="*/ 0 w 10562333"/>
              <a:gd name="connsiteY6" fmla="*/ 3694522 h 3974989"/>
              <a:gd name="connsiteX7" fmla="*/ 0 w 10562333"/>
              <a:gd name="connsiteY7" fmla="*/ 34689 h 3974989"/>
              <a:gd name="connsiteX0" fmla="*/ 0 w 10562333"/>
              <a:gd name="connsiteY0" fmla="*/ 32735 h 4026198"/>
              <a:gd name="connsiteX1" fmla="*/ 10559884 w 10562333"/>
              <a:gd name="connsiteY1" fmla="*/ 51209 h 4026198"/>
              <a:gd name="connsiteX2" fmla="*/ 10561079 w 10562333"/>
              <a:gd name="connsiteY2" fmla="*/ 4026198 h 4026198"/>
              <a:gd name="connsiteX3" fmla="*/ 9024769 w 10562333"/>
              <a:gd name="connsiteY3" fmla="*/ 3767298 h 4026198"/>
              <a:gd name="connsiteX4" fmla="*/ 2295230 w 10562333"/>
              <a:gd name="connsiteY4" fmla="*/ 3752442 h 4026198"/>
              <a:gd name="connsiteX5" fmla="*/ 1200558 w 10562333"/>
              <a:gd name="connsiteY5" fmla="*/ 3030642 h 4026198"/>
              <a:gd name="connsiteX6" fmla="*/ 0 w 10562333"/>
              <a:gd name="connsiteY6" fmla="*/ 3745731 h 4026198"/>
              <a:gd name="connsiteX7" fmla="*/ 0 w 10562333"/>
              <a:gd name="connsiteY7" fmla="*/ 32735 h 4026198"/>
              <a:gd name="connsiteX0" fmla="*/ 0 w 10562333"/>
              <a:gd name="connsiteY0" fmla="*/ 32735 h 4026198"/>
              <a:gd name="connsiteX1" fmla="*/ 10559884 w 10562333"/>
              <a:gd name="connsiteY1" fmla="*/ 51209 h 4026198"/>
              <a:gd name="connsiteX2" fmla="*/ 10561079 w 10562333"/>
              <a:gd name="connsiteY2" fmla="*/ 4026198 h 4026198"/>
              <a:gd name="connsiteX3" fmla="*/ 9024769 w 10562333"/>
              <a:gd name="connsiteY3" fmla="*/ 3767298 h 4026198"/>
              <a:gd name="connsiteX4" fmla="*/ 2295230 w 10562333"/>
              <a:gd name="connsiteY4" fmla="*/ 3752442 h 4026198"/>
              <a:gd name="connsiteX5" fmla="*/ 1200558 w 10562333"/>
              <a:gd name="connsiteY5" fmla="*/ 3030642 h 4026198"/>
              <a:gd name="connsiteX6" fmla="*/ 0 w 10562333"/>
              <a:gd name="connsiteY6" fmla="*/ 3745731 h 4026198"/>
              <a:gd name="connsiteX7" fmla="*/ 0 w 10562333"/>
              <a:gd name="connsiteY7" fmla="*/ 32735 h 4026198"/>
              <a:gd name="connsiteX0" fmla="*/ 10559884 w 10650182"/>
              <a:gd name="connsiteY0" fmla="*/ 18474 h 3993463"/>
              <a:gd name="connsiteX1" fmla="*/ 10561079 w 10650182"/>
              <a:gd name="connsiteY1" fmla="*/ 3993463 h 3993463"/>
              <a:gd name="connsiteX2" fmla="*/ 9024769 w 10650182"/>
              <a:gd name="connsiteY2" fmla="*/ 3734563 h 3993463"/>
              <a:gd name="connsiteX3" fmla="*/ 2295230 w 10650182"/>
              <a:gd name="connsiteY3" fmla="*/ 3719707 h 3993463"/>
              <a:gd name="connsiteX4" fmla="*/ 1200558 w 10650182"/>
              <a:gd name="connsiteY4" fmla="*/ 2997907 h 3993463"/>
              <a:gd name="connsiteX5" fmla="*/ 0 w 10650182"/>
              <a:gd name="connsiteY5" fmla="*/ 3712996 h 3993463"/>
              <a:gd name="connsiteX6" fmla="*/ 0 w 10650182"/>
              <a:gd name="connsiteY6" fmla="*/ 0 h 3993463"/>
              <a:gd name="connsiteX7" fmla="*/ 10650182 w 10650182"/>
              <a:gd name="connsiteY7" fmla="*/ 109914 h 3993463"/>
              <a:gd name="connsiteX0" fmla="*/ 10559884 w 10562333"/>
              <a:gd name="connsiteY0" fmla="*/ 18474 h 3993463"/>
              <a:gd name="connsiteX1" fmla="*/ 10561079 w 10562333"/>
              <a:gd name="connsiteY1" fmla="*/ 3993463 h 3993463"/>
              <a:gd name="connsiteX2" fmla="*/ 9024769 w 10562333"/>
              <a:gd name="connsiteY2" fmla="*/ 3734563 h 3993463"/>
              <a:gd name="connsiteX3" fmla="*/ 2295230 w 10562333"/>
              <a:gd name="connsiteY3" fmla="*/ 3719707 h 3993463"/>
              <a:gd name="connsiteX4" fmla="*/ 1200558 w 10562333"/>
              <a:gd name="connsiteY4" fmla="*/ 2997907 h 3993463"/>
              <a:gd name="connsiteX5" fmla="*/ 0 w 10562333"/>
              <a:gd name="connsiteY5" fmla="*/ 3712996 h 3993463"/>
              <a:gd name="connsiteX6" fmla="*/ 0 w 10562333"/>
              <a:gd name="connsiteY6" fmla="*/ 0 h 3993463"/>
              <a:gd name="connsiteX7" fmla="*/ 10285606 w 10562333"/>
              <a:gd name="connsiteY7" fmla="*/ 418258 h 3993463"/>
              <a:gd name="connsiteX0" fmla="*/ 10559884 w 10562333"/>
              <a:gd name="connsiteY0" fmla="*/ 18474 h 3993463"/>
              <a:gd name="connsiteX1" fmla="*/ 10561079 w 10562333"/>
              <a:gd name="connsiteY1" fmla="*/ 3993463 h 3993463"/>
              <a:gd name="connsiteX2" fmla="*/ 9024769 w 10562333"/>
              <a:gd name="connsiteY2" fmla="*/ 3734563 h 3993463"/>
              <a:gd name="connsiteX3" fmla="*/ 2295230 w 10562333"/>
              <a:gd name="connsiteY3" fmla="*/ 3719707 h 3993463"/>
              <a:gd name="connsiteX4" fmla="*/ 1200558 w 10562333"/>
              <a:gd name="connsiteY4" fmla="*/ 2997907 h 3993463"/>
              <a:gd name="connsiteX5" fmla="*/ 0 w 10562333"/>
              <a:gd name="connsiteY5" fmla="*/ 3712996 h 3993463"/>
              <a:gd name="connsiteX6" fmla="*/ 0 w 10562333"/>
              <a:gd name="connsiteY6" fmla="*/ 0 h 3993463"/>
              <a:gd name="connsiteX7" fmla="*/ 9991611 w 10562333"/>
              <a:gd name="connsiteY7" fmla="*/ 56751 h 3993463"/>
              <a:gd name="connsiteX0" fmla="*/ 10559884 w 10562333"/>
              <a:gd name="connsiteY0" fmla="*/ 18474 h 3993463"/>
              <a:gd name="connsiteX1" fmla="*/ 10561079 w 10562333"/>
              <a:gd name="connsiteY1" fmla="*/ 3993463 h 3993463"/>
              <a:gd name="connsiteX2" fmla="*/ 9024769 w 10562333"/>
              <a:gd name="connsiteY2" fmla="*/ 3734563 h 3993463"/>
              <a:gd name="connsiteX3" fmla="*/ 2295230 w 10562333"/>
              <a:gd name="connsiteY3" fmla="*/ 3719707 h 3993463"/>
              <a:gd name="connsiteX4" fmla="*/ 1200558 w 10562333"/>
              <a:gd name="connsiteY4" fmla="*/ 2997907 h 3993463"/>
              <a:gd name="connsiteX5" fmla="*/ 0 w 10562333"/>
              <a:gd name="connsiteY5" fmla="*/ 3712996 h 3993463"/>
              <a:gd name="connsiteX6" fmla="*/ 0 w 10562333"/>
              <a:gd name="connsiteY6" fmla="*/ 0 h 3993463"/>
              <a:gd name="connsiteX0" fmla="*/ 10562333 w 10562846"/>
              <a:gd name="connsiteY0" fmla="*/ 0 h 3993463"/>
              <a:gd name="connsiteX1" fmla="*/ 10561079 w 10562846"/>
              <a:gd name="connsiteY1" fmla="*/ 3993463 h 3993463"/>
              <a:gd name="connsiteX2" fmla="*/ 9024769 w 10562846"/>
              <a:gd name="connsiteY2" fmla="*/ 3734563 h 3993463"/>
              <a:gd name="connsiteX3" fmla="*/ 2295230 w 10562846"/>
              <a:gd name="connsiteY3" fmla="*/ 3719707 h 3993463"/>
              <a:gd name="connsiteX4" fmla="*/ 1200558 w 10562846"/>
              <a:gd name="connsiteY4" fmla="*/ 2997907 h 3993463"/>
              <a:gd name="connsiteX5" fmla="*/ 0 w 10562846"/>
              <a:gd name="connsiteY5" fmla="*/ 3712996 h 3993463"/>
              <a:gd name="connsiteX6" fmla="*/ 0 w 10562846"/>
              <a:gd name="connsiteY6" fmla="*/ 0 h 3993463"/>
              <a:gd name="connsiteX0" fmla="*/ 10562333 w 10562846"/>
              <a:gd name="connsiteY0" fmla="*/ 0 h 3993463"/>
              <a:gd name="connsiteX1" fmla="*/ 10561079 w 10562846"/>
              <a:gd name="connsiteY1" fmla="*/ 3993463 h 3993463"/>
              <a:gd name="connsiteX2" fmla="*/ 9024769 w 10562846"/>
              <a:gd name="connsiteY2" fmla="*/ 3734563 h 3993463"/>
              <a:gd name="connsiteX3" fmla="*/ 2295230 w 10562846"/>
              <a:gd name="connsiteY3" fmla="*/ 3719707 h 3993463"/>
              <a:gd name="connsiteX4" fmla="*/ 1200558 w 10562846"/>
              <a:gd name="connsiteY4" fmla="*/ 2997907 h 3993463"/>
              <a:gd name="connsiteX5" fmla="*/ 2449 w 10562846"/>
              <a:gd name="connsiteY5" fmla="*/ 3734261 h 3993463"/>
              <a:gd name="connsiteX6" fmla="*/ 0 w 10562846"/>
              <a:gd name="connsiteY6" fmla="*/ 0 h 3993463"/>
              <a:gd name="connsiteX0" fmla="*/ 10562334 w 10562847"/>
              <a:gd name="connsiteY0" fmla="*/ 1074357 h 5067820"/>
              <a:gd name="connsiteX1" fmla="*/ 10561080 w 10562847"/>
              <a:gd name="connsiteY1" fmla="*/ 5067820 h 5067820"/>
              <a:gd name="connsiteX2" fmla="*/ 9024770 w 10562847"/>
              <a:gd name="connsiteY2" fmla="*/ 4808920 h 5067820"/>
              <a:gd name="connsiteX3" fmla="*/ 2295231 w 10562847"/>
              <a:gd name="connsiteY3" fmla="*/ 4794064 h 5067820"/>
              <a:gd name="connsiteX4" fmla="*/ 1200559 w 10562847"/>
              <a:gd name="connsiteY4" fmla="*/ 4072264 h 5067820"/>
              <a:gd name="connsiteX5" fmla="*/ 2450 w 10562847"/>
              <a:gd name="connsiteY5" fmla="*/ 4808618 h 5067820"/>
              <a:gd name="connsiteX6" fmla="*/ 0 w 10562847"/>
              <a:gd name="connsiteY6" fmla="*/ 0 h 5067820"/>
              <a:gd name="connsiteX0" fmla="*/ 10562847 w 10563360"/>
              <a:gd name="connsiteY0" fmla="*/ 0 h 5067820"/>
              <a:gd name="connsiteX1" fmla="*/ 10561080 w 10563360"/>
              <a:gd name="connsiteY1" fmla="*/ 5067820 h 5067820"/>
              <a:gd name="connsiteX2" fmla="*/ 9024770 w 10563360"/>
              <a:gd name="connsiteY2" fmla="*/ 4808920 h 5067820"/>
              <a:gd name="connsiteX3" fmla="*/ 2295231 w 10563360"/>
              <a:gd name="connsiteY3" fmla="*/ 4794064 h 5067820"/>
              <a:gd name="connsiteX4" fmla="*/ 1200559 w 10563360"/>
              <a:gd name="connsiteY4" fmla="*/ 4072264 h 5067820"/>
              <a:gd name="connsiteX5" fmla="*/ 2450 w 10563360"/>
              <a:gd name="connsiteY5" fmla="*/ 4808618 h 5067820"/>
              <a:gd name="connsiteX6" fmla="*/ 0 w 10563360"/>
              <a:gd name="connsiteY6" fmla="*/ 0 h 5067820"/>
              <a:gd name="connsiteX0" fmla="*/ 10562847 w 10563360"/>
              <a:gd name="connsiteY0" fmla="*/ 0 h 5067820"/>
              <a:gd name="connsiteX1" fmla="*/ 10561080 w 10563360"/>
              <a:gd name="connsiteY1" fmla="*/ 5067820 h 5067820"/>
              <a:gd name="connsiteX2" fmla="*/ 9024770 w 10563360"/>
              <a:gd name="connsiteY2" fmla="*/ 4808920 h 5067820"/>
              <a:gd name="connsiteX3" fmla="*/ 2295231 w 10563360"/>
              <a:gd name="connsiteY3" fmla="*/ 4794064 h 5067820"/>
              <a:gd name="connsiteX4" fmla="*/ 1200559 w 10563360"/>
              <a:gd name="connsiteY4" fmla="*/ 4072264 h 5067820"/>
              <a:gd name="connsiteX5" fmla="*/ 514 w 10563360"/>
              <a:gd name="connsiteY5" fmla="*/ 4819150 h 5067820"/>
              <a:gd name="connsiteX6" fmla="*/ 0 w 10563360"/>
              <a:gd name="connsiteY6" fmla="*/ 0 h 5067820"/>
              <a:gd name="connsiteX0" fmla="*/ 10562847 w 10564614"/>
              <a:gd name="connsiteY0" fmla="*/ 0 h 5152083"/>
              <a:gd name="connsiteX1" fmla="*/ 10563360 w 10564614"/>
              <a:gd name="connsiteY1" fmla="*/ 5152083 h 5152083"/>
              <a:gd name="connsiteX2" fmla="*/ 9024770 w 10564614"/>
              <a:gd name="connsiteY2" fmla="*/ 4808920 h 5152083"/>
              <a:gd name="connsiteX3" fmla="*/ 2295231 w 10564614"/>
              <a:gd name="connsiteY3" fmla="*/ 4794064 h 5152083"/>
              <a:gd name="connsiteX4" fmla="*/ 1200559 w 10564614"/>
              <a:gd name="connsiteY4" fmla="*/ 4072264 h 5152083"/>
              <a:gd name="connsiteX5" fmla="*/ 514 w 10564614"/>
              <a:gd name="connsiteY5" fmla="*/ 4819150 h 5152083"/>
              <a:gd name="connsiteX6" fmla="*/ 0 w 10564614"/>
              <a:gd name="connsiteY6" fmla="*/ 0 h 5152083"/>
              <a:gd name="connsiteX0" fmla="*/ 10562847 w 10564614"/>
              <a:gd name="connsiteY0" fmla="*/ 0 h 5183681"/>
              <a:gd name="connsiteX1" fmla="*/ 10563360 w 10564614"/>
              <a:gd name="connsiteY1" fmla="*/ 5183681 h 5183681"/>
              <a:gd name="connsiteX2" fmla="*/ 9024770 w 10564614"/>
              <a:gd name="connsiteY2" fmla="*/ 4808920 h 5183681"/>
              <a:gd name="connsiteX3" fmla="*/ 2295231 w 10564614"/>
              <a:gd name="connsiteY3" fmla="*/ 4794064 h 5183681"/>
              <a:gd name="connsiteX4" fmla="*/ 1200559 w 10564614"/>
              <a:gd name="connsiteY4" fmla="*/ 4072264 h 5183681"/>
              <a:gd name="connsiteX5" fmla="*/ 514 w 10564614"/>
              <a:gd name="connsiteY5" fmla="*/ 4819150 h 5183681"/>
              <a:gd name="connsiteX6" fmla="*/ 0 w 10564614"/>
              <a:gd name="connsiteY6" fmla="*/ 0 h 518368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819150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819150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819150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819150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787552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798085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798085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798085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798085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798085 h 5657661"/>
              <a:gd name="connsiteX6" fmla="*/ 0 w 10564614"/>
              <a:gd name="connsiteY6" fmla="*/ 0 h 5657661"/>
              <a:gd name="connsiteX0" fmla="*/ 10562847 w 10564614"/>
              <a:gd name="connsiteY0" fmla="*/ 1864314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798085 h 5657661"/>
              <a:gd name="connsiteX6" fmla="*/ 0 w 10564614"/>
              <a:gd name="connsiteY6" fmla="*/ 0 h 5657661"/>
              <a:gd name="connsiteX0" fmla="*/ 10562333 w 10564100"/>
              <a:gd name="connsiteY0" fmla="*/ 0 h 3793347"/>
              <a:gd name="connsiteX1" fmla="*/ 10562846 w 10564100"/>
              <a:gd name="connsiteY1" fmla="*/ 3793347 h 3793347"/>
              <a:gd name="connsiteX2" fmla="*/ 9024256 w 10564100"/>
              <a:gd name="connsiteY2" fmla="*/ 2944606 h 3793347"/>
              <a:gd name="connsiteX3" fmla="*/ 2294717 w 10564100"/>
              <a:gd name="connsiteY3" fmla="*/ 2929750 h 3793347"/>
              <a:gd name="connsiteX4" fmla="*/ 1200045 w 10564100"/>
              <a:gd name="connsiteY4" fmla="*/ 2207950 h 3793347"/>
              <a:gd name="connsiteX5" fmla="*/ 0 w 10564100"/>
              <a:gd name="connsiteY5" fmla="*/ 2933771 h 3793347"/>
              <a:gd name="connsiteX6" fmla="*/ 30995 w 10564100"/>
              <a:gd name="connsiteY6" fmla="*/ 0 h 3793347"/>
              <a:gd name="connsiteX0" fmla="*/ 10562333 w 10564100"/>
              <a:gd name="connsiteY0" fmla="*/ 0 h 3793347"/>
              <a:gd name="connsiteX1" fmla="*/ 10562846 w 10564100"/>
              <a:gd name="connsiteY1" fmla="*/ 3793347 h 3793347"/>
              <a:gd name="connsiteX2" fmla="*/ 9024256 w 10564100"/>
              <a:gd name="connsiteY2" fmla="*/ 2944606 h 3793347"/>
              <a:gd name="connsiteX3" fmla="*/ 2294717 w 10564100"/>
              <a:gd name="connsiteY3" fmla="*/ 2929750 h 3793347"/>
              <a:gd name="connsiteX4" fmla="*/ 1200045 w 10564100"/>
              <a:gd name="connsiteY4" fmla="*/ 2207950 h 3793347"/>
              <a:gd name="connsiteX5" fmla="*/ 0 w 10564100"/>
              <a:gd name="connsiteY5" fmla="*/ 2933771 h 3793347"/>
              <a:gd name="connsiteX6" fmla="*/ 1254 w 10564100"/>
              <a:gd name="connsiteY6" fmla="*/ 0 h 3793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564100" h="3793347">
                <a:moveTo>
                  <a:pt x="10562333" y="0"/>
                </a:moveTo>
                <a:cubicBezTo>
                  <a:pt x="10562846" y="67600"/>
                  <a:pt x="10564100" y="3749932"/>
                  <a:pt x="10562846" y="3793347"/>
                </a:cubicBezTo>
                <a:cubicBezTo>
                  <a:pt x="10190427" y="3056010"/>
                  <a:pt x="9461842" y="2928661"/>
                  <a:pt x="9024256" y="2944606"/>
                </a:cubicBezTo>
                <a:lnTo>
                  <a:pt x="2294717" y="2929750"/>
                </a:lnTo>
                <a:cubicBezTo>
                  <a:pt x="1854084" y="2930298"/>
                  <a:pt x="1423155" y="2679996"/>
                  <a:pt x="1200045" y="2207950"/>
                </a:cubicBezTo>
                <a:cubicBezTo>
                  <a:pt x="964689" y="2886404"/>
                  <a:pt x="278640" y="2932893"/>
                  <a:pt x="0" y="2933771"/>
                </a:cubicBezTo>
                <a:cubicBezTo>
                  <a:pt x="2067" y="2898258"/>
                  <a:pt x="2526" y="95582"/>
                  <a:pt x="1254" y="0"/>
                </a:cubicBezTo>
              </a:path>
            </a:pathLst>
          </a:custGeom>
          <a:solidFill>
            <a:schemeClr val="bg1"/>
          </a:solidFill>
          <a:ln w="12700" cmpd="sng" algn="ctr">
            <a:noFill/>
            <a:miter lim="800000"/>
            <a:headEnd/>
            <a:tailEnd/>
          </a:ln>
          <a:effectLst>
            <a:outerShdw blurRad="50800" dist="76200" dir="16200000" rotWithShape="0">
              <a:prstClr val="black"/>
            </a:outerShdw>
          </a:effectLst>
        </p:spPr>
        <p:txBody>
          <a:bodyPr wrap="square" lIns="33059" tIns="42976" rIns="33059" bIns="42976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000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0" y="4882388"/>
            <a:ext cx="9906000" cy="1362097"/>
          </a:xfrm>
          <a:prstGeom prst="rect">
            <a:avLst/>
          </a:prstGeom>
        </p:spPr>
        <p:txBody>
          <a:bodyPr vert="horz" lIns="826470" tIns="33059" rIns="66118" bIns="33059" rtlCol="0" anchor="t" anchorCtr="0">
            <a:noAutofit/>
          </a:bodyPr>
          <a:lstStyle>
            <a:lvl1pPr algn="l" defTabSz="914342" rtl="0" eaLnBrk="1" latinLnBrk="0" hangingPunct="1">
              <a:spcBef>
                <a:spcPct val="0"/>
              </a:spcBef>
              <a:buNone/>
              <a:defRPr lang="en-US" sz="4000" b="0" kern="1200" cap="none" baseline="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 noProof="0" dirty="0" smtClean="0"/>
              <a:t>Click to edit Master text style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/>
        </p:nvGraphicFramePr>
        <p:xfrm>
          <a:off x="0" y="0"/>
          <a:ext cx="147061" cy="143985"/>
        </p:xfrm>
        <a:graphic>
          <a:graphicData uri="http://schemas.openxmlformats.org/presentationml/2006/ole">
            <p:oleObj spid="_x0000_s131073" name="think-cell Slide" r:id="rId6" imgW="360" imgH="360" progId="">
              <p:embed/>
            </p:oleObj>
          </a:graphicData>
        </a:graphic>
      </p:graphicFrame>
      <p:pic>
        <p:nvPicPr>
          <p:cNvPr id="9" name="Image 8" descr="Locations_Map_2013.pn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5406989" y="3467594"/>
            <a:ext cx="3896499" cy="1872735"/>
          </a:xfrm>
          <a:prstGeom prst="rect">
            <a:avLst/>
          </a:prstGeom>
        </p:spPr>
      </p:pic>
      <p:sp>
        <p:nvSpPr>
          <p:cNvPr id="13" name="Rectangle 12"/>
          <p:cNvSpPr/>
          <p:nvPr userDrawn="1">
            <p:custDataLst>
              <p:tags r:id="rId2"/>
            </p:custDataLst>
          </p:nvPr>
        </p:nvSpPr>
        <p:spPr>
          <a:xfrm>
            <a:off x="0" y="6343770"/>
            <a:ext cx="4382083" cy="251430"/>
          </a:xfrm>
          <a:prstGeom prst="rect">
            <a:avLst/>
          </a:prstGeom>
        </p:spPr>
        <p:txBody>
          <a:bodyPr wrap="square" lIns="1116000" tIns="33059" rIns="0" bIns="33059" anchor="b" anchorCtr="0">
            <a:spAutoFit/>
          </a:bodyPr>
          <a:lstStyle/>
          <a:p>
            <a:pPr algn="l"/>
            <a:r>
              <a:rPr lang="en-US" sz="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information contained in this presentation is </a:t>
            </a:r>
            <a:r>
              <a:rPr lang="en-US" sz="6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proprietary.</a:t>
            </a:r>
          </a:p>
          <a:p>
            <a:pPr marL="0" marR="0" indent="0" algn="l" defTabSz="9577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© 2013 </a:t>
            </a:r>
            <a:r>
              <a:rPr lang="en-US" sz="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Capgemini. All rights </a:t>
            </a:r>
            <a:r>
              <a:rPr lang="en-US" sz="6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reserved. Rightshore</a:t>
            </a:r>
            <a:r>
              <a:rPr lang="en-US" sz="600" b="0" baseline="30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®  </a:t>
            </a:r>
            <a:r>
              <a:rPr lang="en-US" sz="600" b="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is a trademark belonging to Capgemini.</a:t>
            </a:r>
            <a:endParaRPr lang="en-US" sz="600" b="0" kern="0" noProof="1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/>
          <p:nvPr userDrawn="1">
            <p:custDataLst>
              <p:tags r:id="rId3"/>
            </p:custDataLst>
          </p:nvPr>
        </p:nvSpPr>
        <p:spPr>
          <a:xfrm>
            <a:off x="5574054" y="5543660"/>
            <a:ext cx="3877921" cy="380480"/>
          </a:xfrm>
          <a:prstGeom prst="rect">
            <a:avLst/>
          </a:prstGeom>
        </p:spPr>
        <p:txBody>
          <a:bodyPr wrap="none" lIns="0" tIns="36000" rIns="0" bIns="36000" anchor="b" anchorCtr="0">
            <a:spAutoFit/>
          </a:bodyPr>
          <a:lstStyle/>
          <a:p>
            <a:pPr algn="r"/>
            <a:r>
              <a:rPr lang="en-US" sz="20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www.capgemini.com/ready2series</a:t>
            </a:r>
            <a:endParaRPr lang="en-US" sz="20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9"/>
          <p:cNvSpPr>
            <a:spLocks noChangeArrowheads="1"/>
          </p:cNvSpPr>
          <p:nvPr userDrawn="1">
            <p:custDataLst>
              <p:tags r:id="rId4"/>
            </p:custDataLst>
          </p:nvPr>
        </p:nvSpPr>
        <p:spPr bwMode="gray">
          <a:xfrm>
            <a:off x="1106088" y="3524250"/>
            <a:ext cx="4259840" cy="2175041"/>
          </a:xfrm>
          <a:custGeom>
            <a:avLst/>
            <a:gdLst>
              <a:gd name="connsiteX0" fmla="*/ 0 w 4423977"/>
              <a:gd name="connsiteY0" fmla="*/ 164137 h 2296914"/>
              <a:gd name="connsiteX1" fmla="*/ 48075 w 4423977"/>
              <a:gd name="connsiteY1" fmla="*/ 48075 h 2296914"/>
              <a:gd name="connsiteX2" fmla="*/ 164138 w 4423977"/>
              <a:gd name="connsiteY2" fmla="*/ 1 h 2296914"/>
              <a:gd name="connsiteX3" fmla="*/ 4259840 w 4423977"/>
              <a:gd name="connsiteY3" fmla="*/ 0 h 2296914"/>
              <a:gd name="connsiteX4" fmla="*/ 4375902 w 4423977"/>
              <a:gd name="connsiteY4" fmla="*/ 48075 h 2296914"/>
              <a:gd name="connsiteX5" fmla="*/ 4423976 w 4423977"/>
              <a:gd name="connsiteY5" fmla="*/ 164138 h 2296914"/>
              <a:gd name="connsiteX6" fmla="*/ 4423977 w 4423977"/>
              <a:gd name="connsiteY6" fmla="*/ 2132777 h 2296914"/>
              <a:gd name="connsiteX7" fmla="*/ 4375902 w 4423977"/>
              <a:gd name="connsiteY7" fmla="*/ 2248839 h 2296914"/>
              <a:gd name="connsiteX8" fmla="*/ 4259840 w 4423977"/>
              <a:gd name="connsiteY8" fmla="*/ 2296914 h 2296914"/>
              <a:gd name="connsiteX9" fmla="*/ 164137 w 4423977"/>
              <a:gd name="connsiteY9" fmla="*/ 2296914 h 2296914"/>
              <a:gd name="connsiteX10" fmla="*/ 48075 w 4423977"/>
              <a:gd name="connsiteY10" fmla="*/ 2248839 h 2296914"/>
              <a:gd name="connsiteX11" fmla="*/ 0 w 4423977"/>
              <a:gd name="connsiteY11" fmla="*/ 2132777 h 2296914"/>
              <a:gd name="connsiteX12" fmla="*/ 0 w 4423977"/>
              <a:gd name="connsiteY12" fmla="*/ 164137 h 2296914"/>
              <a:gd name="connsiteX0" fmla="*/ 0 w 4969813"/>
              <a:gd name="connsiteY0" fmla="*/ 164137 h 2488240"/>
              <a:gd name="connsiteX1" fmla="*/ 48075 w 4969813"/>
              <a:gd name="connsiteY1" fmla="*/ 48075 h 2488240"/>
              <a:gd name="connsiteX2" fmla="*/ 164138 w 4969813"/>
              <a:gd name="connsiteY2" fmla="*/ 1 h 2488240"/>
              <a:gd name="connsiteX3" fmla="*/ 4259840 w 4969813"/>
              <a:gd name="connsiteY3" fmla="*/ 0 h 2488240"/>
              <a:gd name="connsiteX4" fmla="*/ 4375902 w 4969813"/>
              <a:gd name="connsiteY4" fmla="*/ 48075 h 2488240"/>
              <a:gd name="connsiteX5" fmla="*/ 4423976 w 4969813"/>
              <a:gd name="connsiteY5" fmla="*/ 164138 h 2488240"/>
              <a:gd name="connsiteX6" fmla="*/ 4423977 w 4969813"/>
              <a:gd name="connsiteY6" fmla="*/ 2132777 h 2488240"/>
              <a:gd name="connsiteX7" fmla="*/ 4259840 w 4969813"/>
              <a:gd name="connsiteY7" fmla="*/ 2296914 h 2488240"/>
              <a:gd name="connsiteX8" fmla="*/ 164137 w 4969813"/>
              <a:gd name="connsiteY8" fmla="*/ 2296914 h 2488240"/>
              <a:gd name="connsiteX9" fmla="*/ 48075 w 4969813"/>
              <a:gd name="connsiteY9" fmla="*/ 2248839 h 2488240"/>
              <a:gd name="connsiteX10" fmla="*/ 0 w 4969813"/>
              <a:gd name="connsiteY10" fmla="*/ 2132777 h 2488240"/>
              <a:gd name="connsiteX11" fmla="*/ 0 w 4969813"/>
              <a:gd name="connsiteY11" fmla="*/ 164137 h 2488240"/>
              <a:gd name="connsiteX0" fmla="*/ 0 w 4969813"/>
              <a:gd name="connsiteY0" fmla="*/ 164137 h 2296914"/>
              <a:gd name="connsiteX1" fmla="*/ 48075 w 4969813"/>
              <a:gd name="connsiteY1" fmla="*/ 48075 h 2296914"/>
              <a:gd name="connsiteX2" fmla="*/ 164138 w 4969813"/>
              <a:gd name="connsiteY2" fmla="*/ 1 h 2296914"/>
              <a:gd name="connsiteX3" fmla="*/ 4259840 w 4969813"/>
              <a:gd name="connsiteY3" fmla="*/ 0 h 2296914"/>
              <a:gd name="connsiteX4" fmla="*/ 4375902 w 4969813"/>
              <a:gd name="connsiteY4" fmla="*/ 48075 h 2296914"/>
              <a:gd name="connsiteX5" fmla="*/ 4423976 w 4969813"/>
              <a:gd name="connsiteY5" fmla="*/ 164138 h 2296914"/>
              <a:gd name="connsiteX6" fmla="*/ 4259840 w 4969813"/>
              <a:gd name="connsiteY6" fmla="*/ 2296914 h 2296914"/>
              <a:gd name="connsiteX7" fmla="*/ 164137 w 4969813"/>
              <a:gd name="connsiteY7" fmla="*/ 2296914 h 2296914"/>
              <a:gd name="connsiteX8" fmla="*/ 48075 w 4969813"/>
              <a:gd name="connsiteY8" fmla="*/ 2248839 h 2296914"/>
              <a:gd name="connsiteX9" fmla="*/ 0 w 4969813"/>
              <a:gd name="connsiteY9" fmla="*/ 2132777 h 2296914"/>
              <a:gd name="connsiteX10" fmla="*/ 0 w 4969813"/>
              <a:gd name="connsiteY10" fmla="*/ 164137 h 2296914"/>
              <a:gd name="connsiteX0" fmla="*/ 0 w 4961801"/>
              <a:gd name="connsiteY0" fmla="*/ 498881 h 2631658"/>
              <a:gd name="connsiteX1" fmla="*/ 48075 w 4961801"/>
              <a:gd name="connsiteY1" fmla="*/ 382819 h 2631658"/>
              <a:gd name="connsiteX2" fmla="*/ 164138 w 4961801"/>
              <a:gd name="connsiteY2" fmla="*/ 334745 h 2631658"/>
              <a:gd name="connsiteX3" fmla="*/ 4259840 w 4961801"/>
              <a:gd name="connsiteY3" fmla="*/ 334744 h 2631658"/>
              <a:gd name="connsiteX4" fmla="*/ 4375902 w 4961801"/>
              <a:gd name="connsiteY4" fmla="*/ 382819 h 2631658"/>
              <a:gd name="connsiteX5" fmla="*/ 4259840 w 4961801"/>
              <a:gd name="connsiteY5" fmla="*/ 2631658 h 2631658"/>
              <a:gd name="connsiteX6" fmla="*/ 164137 w 4961801"/>
              <a:gd name="connsiteY6" fmla="*/ 2631658 h 2631658"/>
              <a:gd name="connsiteX7" fmla="*/ 48075 w 4961801"/>
              <a:gd name="connsiteY7" fmla="*/ 2583583 h 2631658"/>
              <a:gd name="connsiteX8" fmla="*/ 0 w 4961801"/>
              <a:gd name="connsiteY8" fmla="*/ 2467521 h 2631658"/>
              <a:gd name="connsiteX9" fmla="*/ 0 w 4961801"/>
              <a:gd name="connsiteY9" fmla="*/ 498881 h 2631658"/>
              <a:gd name="connsiteX0" fmla="*/ 0 w 4942457"/>
              <a:gd name="connsiteY0" fmla="*/ 164137 h 2296914"/>
              <a:gd name="connsiteX1" fmla="*/ 48075 w 4942457"/>
              <a:gd name="connsiteY1" fmla="*/ 48075 h 2296914"/>
              <a:gd name="connsiteX2" fmla="*/ 164138 w 4942457"/>
              <a:gd name="connsiteY2" fmla="*/ 1 h 2296914"/>
              <a:gd name="connsiteX3" fmla="*/ 4259840 w 4942457"/>
              <a:gd name="connsiteY3" fmla="*/ 0 h 2296914"/>
              <a:gd name="connsiteX4" fmla="*/ 4259840 w 4942457"/>
              <a:gd name="connsiteY4" fmla="*/ 2296914 h 2296914"/>
              <a:gd name="connsiteX5" fmla="*/ 164137 w 4942457"/>
              <a:gd name="connsiteY5" fmla="*/ 2296914 h 2296914"/>
              <a:gd name="connsiteX6" fmla="*/ 48075 w 4942457"/>
              <a:gd name="connsiteY6" fmla="*/ 2248839 h 2296914"/>
              <a:gd name="connsiteX7" fmla="*/ 0 w 4942457"/>
              <a:gd name="connsiteY7" fmla="*/ 2132777 h 2296914"/>
              <a:gd name="connsiteX8" fmla="*/ 0 w 4942457"/>
              <a:gd name="connsiteY8" fmla="*/ 164137 h 2296914"/>
              <a:gd name="connsiteX0" fmla="*/ 4259840 w 4942457"/>
              <a:gd name="connsiteY0" fmla="*/ 0 h 2296914"/>
              <a:gd name="connsiteX1" fmla="*/ 4259840 w 4942457"/>
              <a:gd name="connsiteY1" fmla="*/ 2296914 h 2296914"/>
              <a:gd name="connsiteX2" fmla="*/ 164137 w 4942457"/>
              <a:gd name="connsiteY2" fmla="*/ 2296914 h 2296914"/>
              <a:gd name="connsiteX3" fmla="*/ 48075 w 4942457"/>
              <a:gd name="connsiteY3" fmla="*/ 2248839 h 2296914"/>
              <a:gd name="connsiteX4" fmla="*/ 0 w 4942457"/>
              <a:gd name="connsiteY4" fmla="*/ 2132777 h 2296914"/>
              <a:gd name="connsiteX5" fmla="*/ 0 w 4942457"/>
              <a:gd name="connsiteY5" fmla="*/ 164137 h 2296914"/>
              <a:gd name="connsiteX6" fmla="*/ 48075 w 4942457"/>
              <a:gd name="connsiteY6" fmla="*/ 48075 h 2296914"/>
              <a:gd name="connsiteX7" fmla="*/ 164138 w 4942457"/>
              <a:gd name="connsiteY7" fmla="*/ 1 h 2296914"/>
              <a:gd name="connsiteX8" fmla="*/ 4351280 w 4942457"/>
              <a:gd name="connsiteY8" fmla="*/ 91440 h 2296914"/>
              <a:gd name="connsiteX0" fmla="*/ 4259840 w 4351280"/>
              <a:gd name="connsiteY0" fmla="*/ 2296914 h 2296914"/>
              <a:gd name="connsiteX1" fmla="*/ 164137 w 4351280"/>
              <a:gd name="connsiteY1" fmla="*/ 2296914 h 2296914"/>
              <a:gd name="connsiteX2" fmla="*/ 48075 w 4351280"/>
              <a:gd name="connsiteY2" fmla="*/ 2248839 h 2296914"/>
              <a:gd name="connsiteX3" fmla="*/ 0 w 4351280"/>
              <a:gd name="connsiteY3" fmla="*/ 2132777 h 2296914"/>
              <a:gd name="connsiteX4" fmla="*/ 0 w 4351280"/>
              <a:gd name="connsiteY4" fmla="*/ 164137 h 2296914"/>
              <a:gd name="connsiteX5" fmla="*/ 48075 w 4351280"/>
              <a:gd name="connsiteY5" fmla="*/ 48075 h 2296914"/>
              <a:gd name="connsiteX6" fmla="*/ 164138 w 4351280"/>
              <a:gd name="connsiteY6" fmla="*/ 1 h 2296914"/>
              <a:gd name="connsiteX7" fmla="*/ 4351280 w 4351280"/>
              <a:gd name="connsiteY7" fmla="*/ 91440 h 2296914"/>
              <a:gd name="connsiteX0" fmla="*/ 4259840 w 4330731"/>
              <a:gd name="connsiteY0" fmla="*/ 2297942 h 2297942"/>
              <a:gd name="connsiteX1" fmla="*/ 164137 w 4330731"/>
              <a:gd name="connsiteY1" fmla="*/ 2297942 h 2297942"/>
              <a:gd name="connsiteX2" fmla="*/ 48075 w 4330731"/>
              <a:gd name="connsiteY2" fmla="*/ 2249867 h 2297942"/>
              <a:gd name="connsiteX3" fmla="*/ 0 w 4330731"/>
              <a:gd name="connsiteY3" fmla="*/ 2133805 h 2297942"/>
              <a:gd name="connsiteX4" fmla="*/ 0 w 4330731"/>
              <a:gd name="connsiteY4" fmla="*/ 165165 h 2297942"/>
              <a:gd name="connsiteX5" fmla="*/ 48075 w 4330731"/>
              <a:gd name="connsiteY5" fmla="*/ 49103 h 2297942"/>
              <a:gd name="connsiteX6" fmla="*/ 164138 w 4330731"/>
              <a:gd name="connsiteY6" fmla="*/ 1029 h 2297942"/>
              <a:gd name="connsiteX7" fmla="*/ 4330731 w 4330731"/>
              <a:gd name="connsiteY7" fmla="*/ 0 h 2297942"/>
              <a:gd name="connsiteX0" fmla="*/ 4259840 w 4259840"/>
              <a:gd name="connsiteY0" fmla="*/ 2296914 h 2296914"/>
              <a:gd name="connsiteX1" fmla="*/ 164137 w 4259840"/>
              <a:gd name="connsiteY1" fmla="*/ 2296914 h 2296914"/>
              <a:gd name="connsiteX2" fmla="*/ 48075 w 4259840"/>
              <a:gd name="connsiteY2" fmla="*/ 2248839 h 2296914"/>
              <a:gd name="connsiteX3" fmla="*/ 0 w 4259840"/>
              <a:gd name="connsiteY3" fmla="*/ 2132777 h 2296914"/>
              <a:gd name="connsiteX4" fmla="*/ 0 w 4259840"/>
              <a:gd name="connsiteY4" fmla="*/ 164137 h 2296914"/>
              <a:gd name="connsiteX5" fmla="*/ 48075 w 4259840"/>
              <a:gd name="connsiteY5" fmla="*/ 48075 h 2296914"/>
              <a:gd name="connsiteX6" fmla="*/ 164138 w 4259840"/>
              <a:gd name="connsiteY6" fmla="*/ 1 h 2296914"/>
              <a:gd name="connsiteX0" fmla="*/ 4259840 w 4259840"/>
              <a:gd name="connsiteY0" fmla="*/ 2248839 h 2248839"/>
              <a:gd name="connsiteX1" fmla="*/ 164137 w 4259840"/>
              <a:gd name="connsiteY1" fmla="*/ 2248839 h 2248839"/>
              <a:gd name="connsiteX2" fmla="*/ 48075 w 4259840"/>
              <a:gd name="connsiteY2" fmla="*/ 2200764 h 2248839"/>
              <a:gd name="connsiteX3" fmla="*/ 0 w 4259840"/>
              <a:gd name="connsiteY3" fmla="*/ 2084702 h 2248839"/>
              <a:gd name="connsiteX4" fmla="*/ 0 w 4259840"/>
              <a:gd name="connsiteY4" fmla="*/ 116062 h 2248839"/>
              <a:gd name="connsiteX5" fmla="*/ 48075 w 4259840"/>
              <a:gd name="connsiteY5" fmla="*/ 0 h 2248839"/>
              <a:gd name="connsiteX0" fmla="*/ 4259840 w 4259840"/>
              <a:gd name="connsiteY0" fmla="*/ 2132777 h 2132777"/>
              <a:gd name="connsiteX1" fmla="*/ 164137 w 4259840"/>
              <a:gd name="connsiteY1" fmla="*/ 2132777 h 2132777"/>
              <a:gd name="connsiteX2" fmla="*/ 48075 w 4259840"/>
              <a:gd name="connsiteY2" fmla="*/ 2084702 h 2132777"/>
              <a:gd name="connsiteX3" fmla="*/ 0 w 4259840"/>
              <a:gd name="connsiteY3" fmla="*/ 1968640 h 2132777"/>
              <a:gd name="connsiteX4" fmla="*/ 0 w 4259840"/>
              <a:gd name="connsiteY4" fmla="*/ 0 h 2132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59840" h="2132777">
                <a:moveTo>
                  <a:pt x="4259840" y="2132777"/>
                </a:moveTo>
                <a:lnTo>
                  <a:pt x="164137" y="2132777"/>
                </a:lnTo>
                <a:cubicBezTo>
                  <a:pt x="120605" y="2132777"/>
                  <a:pt x="78856" y="2115484"/>
                  <a:pt x="48075" y="2084702"/>
                </a:cubicBezTo>
                <a:cubicBezTo>
                  <a:pt x="17293" y="2053920"/>
                  <a:pt x="0" y="2012171"/>
                  <a:pt x="0" y="1968640"/>
                </a:cubicBezTo>
                <a:lnTo>
                  <a:pt x="0" y="0"/>
                </a:lnTo>
              </a:path>
            </a:pathLst>
          </a:custGeom>
          <a:noFill/>
          <a:ln w="19050" cap="flat" cmpd="sng" algn="ctr">
            <a:gradFill flip="none" rotWithShape="1">
              <a:gsLst>
                <a:gs pos="0">
                  <a:schemeClr val="accent5"/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240000" scaled="0"/>
              <a:tileRect/>
            </a:gradFill>
            <a:prstDash val="solid"/>
            <a:round/>
          </a:ln>
          <a:effectLst/>
        </p:spPr>
        <p:txBody>
          <a:bodyPr wrap="square" lIns="360000" tIns="50951" rIns="216000" bIns="144000" rtlCol="0" anchor="b"/>
          <a:lstStyle/>
          <a:p>
            <a:pPr marL="0" marR="0" indent="0" algn="just" defTabSz="10429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Arial"/>
                <a:cs typeface="Arial"/>
              </a:rPr>
              <a:t>About Capgemini</a:t>
            </a:r>
            <a:endParaRPr lang="en-US" sz="1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spcBef>
                <a:spcPts val="600"/>
              </a:spcBef>
            </a:pPr>
            <a:r>
              <a:rPr lang="en-US" sz="9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With </a:t>
            </a:r>
            <a:r>
              <a:rPr lang="en-US" sz="900" dirty="0">
                <a:solidFill>
                  <a:schemeClr val="bg1"/>
                </a:solidFill>
                <a:latin typeface="+mn-lt"/>
                <a:cs typeface="Arial" pitchFamily="34" charset="0"/>
              </a:rPr>
              <a:t>more than </a:t>
            </a:r>
            <a:r>
              <a:rPr lang="en-US" sz="9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125,000 </a:t>
            </a:r>
            <a:r>
              <a:rPr lang="en-US" sz="900" dirty="0">
                <a:solidFill>
                  <a:schemeClr val="bg1"/>
                </a:solidFill>
                <a:latin typeface="+mn-lt"/>
                <a:cs typeface="Arial" pitchFamily="34" charset="0"/>
              </a:rPr>
              <a:t>people in </a:t>
            </a:r>
            <a:r>
              <a:rPr lang="en-US" sz="9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44 </a:t>
            </a:r>
            <a:r>
              <a:rPr lang="en-US" sz="900" dirty="0">
                <a:solidFill>
                  <a:schemeClr val="bg1"/>
                </a:solidFill>
                <a:latin typeface="+mn-lt"/>
                <a:cs typeface="Arial" pitchFamily="34" charset="0"/>
              </a:rPr>
              <a:t>countries, Capgemini is one of the world's foremost providers of consulting, technology and outsourcing services. The Group reported </a:t>
            </a:r>
            <a:r>
              <a:rPr lang="en-US" sz="9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2012</a:t>
            </a:r>
            <a:r>
              <a:rPr lang="en-US" sz="900" baseline="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</a:t>
            </a:r>
            <a:r>
              <a:rPr lang="en-US" sz="9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global </a:t>
            </a:r>
            <a:r>
              <a:rPr lang="en-US" sz="900" dirty="0">
                <a:solidFill>
                  <a:schemeClr val="bg1"/>
                </a:solidFill>
                <a:latin typeface="+mn-lt"/>
                <a:cs typeface="Arial" pitchFamily="34" charset="0"/>
              </a:rPr>
              <a:t>revenues of EUR </a:t>
            </a:r>
            <a:r>
              <a:rPr lang="en-US" sz="9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10.3 </a:t>
            </a:r>
            <a:r>
              <a:rPr lang="en-US" sz="900" dirty="0">
                <a:solidFill>
                  <a:schemeClr val="bg1"/>
                </a:solidFill>
                <a:latin typeface="+mn-lt"/>
                <a:cs typeface="Arial" pitchFamily="34" charset="0"/>
              </a:rPr>
              <a:t>billion.</a:t>
            </a:r>
          </a:p>
          <a:p>
            <a:pPr marL="0" indent="0" algn="just">
              <a:spcBef>
                <a:spcPts val="600"/>
              </a:spcBef>
            </a:pPr>
            <a:r>
              <a:rPr lang="en-US" sz="900" dirty="0">
                <a:solidFill>
                  <a:schemeClr val="bg1"/>
                </a:solidFill>
                <a:latin typeface="+mn-lt"/>
                <a:cs typeface="Arial" pitchFamily="34" charset="0"/>
              </a:rPr>
              <a:t>Together with its clients, Capgemini creates and delivers business and technology solutions that fit their needs and drive the results they want. A deeply multicultural organization, Capgemini has developed its own way of working, the Collaborative Business Experience</a:t>
            </a:r>
            <a:r>
              <a:rPr lang="en-US" sz="900" baseline="30000" dirty="0">
                <a:solidFill>
                  <a:schemeClr val="bg1"/>
                </a:solidFill>
                <a:latin typeface="+mn-lt"/>
                <a:cs typeface="Arial" pitchFamily="34" charset="0"/>
              </a:rPr>
              <a:t>TM</a:t>
            </a:r>
            <a:r>
              <a:rPr lang="en-US" sz="900" dirty="0">
                <a:solidFill>
                  <a:schemeClr val="bg1"/>
                </a:solidFill>
                <a:latin typeface="+mn-lt"/>
                <a:cs typeface="Arial" pitchFamily="34" charset="0"/>
              </a:rPr>
              <a:t>, and draws on Rightshore</a:t>
            </a:r>
            <a:r>
              <a:rPr lang="en-US" sz="900" b="1" baseline="30000" dirty="0">
                <a:solidFill>
                  <a:schemeClr val="bg1"/>
                </a:solidFill>
                <a:latin typeface="+mn-lt"/>
                <a:cs typeface="Arial" pitchFamily="34" charset="0"/>
              </a:rPr>
              <a:t> ®</a:t>
            </a:r>
            <a:r>
              <a:rPr lang="en-US" sz="900" dirty="0">
                <a:solidFill>
                  <a:schemeClr val="bg1"/>
                </a:solidFill>
                <a:latin typeface="+mn-lt"/>
                <a:cs typeface="Arial" pitchFamily="34" charset="0"/>
              </a:rPr>
              <a:t>, its worldwide delivery model</a:t>
            </a:r>
            <a:r>
              <a:rPr lang="en-US" sz="9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.</a:t>
            </a:r>
          </a:p>
          <a:p>
            <a:pPr marL="0" indent="0" algn="just">
              <a:spcBef>
                <a:spcPts val="600"/>
              </a:spcBef>
            </a:pPr>
            <a:r>
              <a:rPr lang="en-US" sz="9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The ready2Series is a new label from Capgemini,</a:t>
            </a:r>
            <a:r>
              <a:rPr lang="en-US" sz="900" baseline="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bringing a range of innovative products which we commit to implement quickly, affordably, and at low risk.</a:t>
            </a:r>
            <a:endParaRPr lang="en-US" sz="900" dirty="0" smtClean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pic>
        <p:nvPicPr>
          <p:cNvPr id="16" name="Image 15" descr="ppt_Label_CBE.png"/>
          <p:cNvPicPr>
            <a:picLocks noChangeAspect="1"/>
          </p:cNvPicPr>
          <p:nvPr userDrawn="1"/>
        </p:nvPicPr>
        <p:blipFill>
          <a:blip r:embed="rId8" cstate="email"/>
          <a:stretch>
            <a:fillRect/>
          </a:stretch>
        </p:blipFill>
        <p:spPr>
          <a:xfrm>
            <a:off x="823973" y="3372962"/>
            <a:ext cx="576000" cy="576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-Gener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gray">
          <a:xfrm>
            <a:off x="1106088" y="3524250"/>
            <a:ext cx="4259840" cy="2175041"/>
          </a:xfrm>
          <a:custGeom>
            <a:avLst/>
            <a:gdLst>
              <a:gd name="connsiteX0" fmla="*/ 0 w 4423977"/>
              <a:gd name="connsiteY0" fmla="*/ 164137 h 2296914"/>
              <a:gd name="connsiteX1" fmla="*/ 48075 w 4423977"/>
              <a:gd name="connsiteY1" fmla="*/ 48075 h 2296914"/>
              <a:gd name="connsiteX2" fmla="*/ 164138 w 4423977"/>
              <a:gd name="connsiteY2" fmla="*/ 1 h 2296914"/>
              <a:gd name="connsiteX3" fmla="*/ 4259840 w 4423977"/>
              <a:gd name="connsiteY3" fmla="*/ 0 h 2296914"/>
              <a:gd name="connsiteX4" fmla="*/ 4375902 w 4423977"/>
              <a:gd name="connsiteY4" fmla="*/ 48075 h 2296914"/>
              <a:gd name="connsiteX5" fmla="*/ 4423976 w 4423977"/>
              <a:gd name="connsiteY5" fmla="*/ 164138 h 2296914"/>
              <a:gd name="connsiteX6" fmla="*/ 4423977 w 4423977"/>
              <a:gd name="connsiteY6" fmla="*/ 2132777 h 2296914"/>
              <a:gd name="connsiteX7" fmla="*/ 4375902 w 4423977"/>
              <a:gd name="connsiteY7" fmla="*/ 2248839 h 2296914"/>
              <a:gd name="connsiteX8" fmla="*/ 4259840 w 4423977"/>
              <a:gd name="connsiteY8" fmla="*/ 2296914 h 2296914"/>
              <a:gd name="connsiteX9" fmla="*/ 164137 w 4423977"/>
              <a:gd name="connsiteY9" fmla="*/ 2296914 h 2296914"/>
              <a:gd name="connsiteX10" fmla="*/ 48075 w 4423977"/>
              <a:gd name="connsiteY10" fmla="*/ 2248839 h 2296914"/>
              <a:gd name="connsiteX11" fmla="*/ 0 w 4423977"/>
              <a:gd name="connsiteY11" fmla="*/ 2132777 h 2296914"/>
              <a:gd name="connsiteX12" fmla="*/ 0 w 4423977"/>
              <a:gd name="connsiteY12" fmla="*/ 164137 h 2296914"/>
              <a:gd name="connsiteX0" fmla="*/ 0 w 4969813"/>
              <a:gd name="connsiteY0" fmla="*/ 164137 h 2488240"/>
              <a:gd name="connsiteX1" fmla="*/ 48075 w 4969813"/>
              <a:gd name="connsiteY1" fmla="*/ 48075 h 2488240"/>
              <a:gd name="connsiteX2" fmla="*/ 164138 w 4969813"/>
              <a:gd name="connsiteY2" fmla="*/ 1 h 2488240"/>
              <a:gd name="connsiteX3" fmla="*/ 4259840 w 4969813"/>
              <a:gd name="connsiteY3" fmla="*/ 0 h 2488240"/>
              <a:gd name="connsiteX4" fmla="*/ 4375902 w 4969813"/>
              <a:gd name="connsiteY4" fmla="*/ 48075 h 2488240"/>
              <a:gd name="connsiteX5" fmla="*/ 4423976 w 4969813"/>
              <a:gd name="connsiteY5" fmla="*/ 164138 h 2488240"/>
              <a:gd name="connsiteX6" fmla="*/ 4423977 w 4969813"/>
              <a:gd name="connsiteY6" fmla="*/ 2132777 h 2488240"/>
              <a:gd name="connsiteX7" fmla="*/ 4259840 w 4969813"/>
              <a:gd name="connsiteY7" fmla="*/ 2296914 h 2488240"/>
              <a:gd name="connsiteX8" fmla="*/ 164137 w 4969813"/>
              <a:gd name="connsiteY8" fmla="*/ 2296914 h 2488240"/>
              <a:gd name="connsiteX9" fmla="*/ 48075 w 4969813"/>
              <a:gd name="connsiteY9" fmla="*/ 2248839 h 2488240"/>
              <a:gd name="connsiteX10" fmla="*/ 0 w 4969813"/>
              <a:gd name="connsiteY10" fmla="*/ 2132777 h 2488240"/>
              <a:gd name="connsiteX11" fmla="*/ 0 w 4969813"/>
              <a:gd name="connsiteY11" fmla="*/ 164137 h 2488240"/>
              <a:gd name="connsiteX0" fmla="*/ 0 w 4969813"/>
              <a:gd name="connsiteY0" fmla="*/ 164137 h 2296914"/>
              <a:gd name="connsiteX1" fmla="*/ 48075 w 4969813"/>
              <a:gd name="connsiteY1" fmla="*/ 48075 h 2296914"/>
              <a:gd name="connsiteX2" fmla="*/ 164138 w 4969813"/>
              <a:gd name="connsiteY2" fmla="*/ 1 h 2296914"/>
              <a:gd name="connsiteX3" fmla="*/ 4259840 w 4969813"/>
              <a:gd name="connsiteY3" fmla="*/ 0 h 2296914"/>
              <a:gd name="connsiteX4" fmla="*/ 4375902 w 4969813"/>
              <a:gd name="connsiteY4" fmla="*/ 48075 h 2296914"/>
              <a:gd name="connsiteX5" fmla="*/ 4423976 w 4969813"/>
              <a:gd name="connsiteY5" fmla="*/ 164138 h 2296914"/>
              <a:gd name="connsiteX6" fmla="*/ 4259840 w 4969813"/>
              <a:gd name="connsiteY6" fmla="*/ 2296914 h 2296914"/>
              <a:gd name="connsiteX7" fmla="*/ 164137 w 4969813"/>
              <a:gd name="connsiteY7" fmla="*/ 2296914 h 2296914"/>
              <a:gd name="connsiteX8" fmla="*/ 48075 w 4969813"/>
              <a:gd name="connsiteY8" fmla="*/ 2248839 h 2296914"/>
              <a:gd name="connsiteX9" fmla="*/ 0 w 4969813"/>
              <a:gd name="connsiteY9" fmla="*/ 2132777 h 2296914"/>
              <a:gd name="connsiteX10" fmla="*/ 0 w 4969813"/>
              <a:gd name="connsiteY10" fmla="*/ 164137 h 2296914"/>
              <a:gd name="connsiteX0" fmla="*/ 0 w 4961801"/>
              <a:gd name="connsiteY0" fmla="*/ 498881 h 2631658"/>
              <a:gd name="connsiteX1" fmla="*/ 48075 w 4961801"/>
              <a:gd name="connsiteY1" fmla="*/ 382819 h 2631658"/>
              <a:gd name="connsiteX2" fmla="*/ 164138 w 4961801"/>
              <a:gd name="connsiteY2" fmla="*/ 334745 h 2631658"/>
              <a:gd name="connsiteX3" fmla="*/ 4259840 w 4961801"/>
              <a:gd name="connsiteY3" fmla="*/ 334744 h 2631658"/>
              <a:gd name="connsiteX4" fmla="*/ 4375902 w 4961801"/>
              <a:gd name="connsiteY4" fmla="*/ 382819 h 2631658"/>
              <a:gd name="connsiteX5" fmla="*/ 4259840 w 4961801"/>
              <a:gd name="connsiteY5" fmla="*/ 2631658 h 2631658"/>
              <a:gd name="connsiteX6" fmla="*/ 164137 w 4961801"/>
              <a:gd name="connsiteY6" fmla="*/ 2631658 h 2631658"/>
              <a:gd name="connsiteX7" fmla="*/ 48075 w 4961801"/>
              <a:gd name="connsiteY7" fmla="*/ 2583583 h 2631658"/>
              <a:gd name="connsiteX8" fmla="*/ 0 w 4961801"/>
              <a:gd name="connsiteY8" fmla="*/ 2467521 h 2631658"/>
              <a:gd name="connsiteX9" fmla="*/ 0 w 4961801"/>
              <a:gd name="connsiteY9" fmla="*/ 498881 h 2631658"/>
              <a:gd name="connsiteX0" fmla="*/ 0 w 4942457"/>
              <a:gd name="connsiteY0" fmla="*/ 164137 h 2296914"/>
              <a:gd name="connsiteX1" fmla="*/ 48075 w 4942457"/>
              <a:gd name="connsiteY1" fmla="*/ 48075 h 2296914"/>
              <a:gd name="connsiteX2" fmla="*/ 164138 w 4942457"/>
              <a:gd name="connsiteY2" fmla="*/ 1 h 2296914"/>
              <a:gd name="connsiteX3" fmla="*/ 4259840 w 4942457"/>
              <a:gd name="connsiteY3" fmla="*/ 0 h 2296914"/>
              <a:gd name="connsiteX4" fmla="*/ 4259840 w 4942457"/>
              <a:gd name="connsiteY4" fmla="*/ 2296914 h 2296914"/>
              <a:gd name="connsiteX5" fmla="*/ 164137 w 4942457"/>
              <a:gd name="connsiteY5" fmla="*/ 2296914 h 2296914"/>
              <a:gd name="connsiteX6" fmla="*/ 48075 w 4942457"/>
              <a:gd name="connsiteY6" fmla="*/ 2248839 h 2296914"/>
              <a:gd name="connsiteX7" fmla="*/ 0 w 4942457"/>
              <a:gd name="connsiteY7" fmla="*/ 2132777 h 2296914"/>
              <a:gd name="connsiteX8" fmla="*/ 0 w 4942457"/>
              <a:gd name="connsiteY8" fmla="*/ 164137 h 2296914"/>
              <a:gd name="connsiteX0" fmla="*/ 4259840 w 4942457"/>
              <a:gd name="connsiteY0" fmla="*/ 0 h 2296914"/>
              <a:gd name="connsiteX1" fmla="*/ 4259840 w 4942457"/>
              <a:gd name="connsiteY1" fmla="*/ 2296914 h 2296914"/>
              <a:gd name="connsiteX2" fmla="*/ 164137 w 4942457"/>
              <a:gd name="connsiteY2" fmla="*/ 2296914 h 2296914"/>
              <a:gd name="connsiteX3" fmla="*/ 48075 w 4942457"/>
              <a:gd name="connsiteY3" fmla="*/ 2248839 h 2296914"/>
              <a:gd name="connsiteX4" fmla="*/ 0 w 4942457"/>
              <a:gd name="connsiteY4" fmla="*/ 2132777 h 2296914"/>
              <a:gd name="connsiteX5" fmla="*/ 0 w 4942457"/>
              <a:gd name="connsiteY5" fmla="*/ 164137 h 2296914"/>
              <a:gd name="connsiteX6" fmla="*/ 48075 w 4942457"/>
              <a:gd name="connsiteY6" fmla="*/ 48075 h 2296914"/>
              <a:gd name="connsiteX7" fmla="*/ 164138 w 4942457"/>
              <a:gd name="connsiteY7" fmla="*/ 1 h 2296914"/>
              <a:gd name="connsiteX8" fmla="*/ 4351280 w 4942457"/>
              <a:gd name="connsiteY8" fmla="*/ 91440 h 2296914"/>
              <a:gd name="connsiteX0" fmla="*/ 4259840 w 4351280"/>
              <a:gd name="connsiteY0" fmla="*/ 2296914 h 2296914"/>
              <a:gd name="connsiteX1" fmla="*/ 164137 w 4351280"/>
              <a:gd name="connsiteY1" fmla="*/ 2296914 h 2296914"/>
              <a:gd name="connsiteX2" fmla="*/ 48075 w 4351280"/>
              <a:gd name="connsiteY2" fmla="*/ 2248839 h 2296914"/>
              <a:gd name="connsiteX3" fmla="*/ 0 w 4351280"/>
              <a:gd name="connsiteY3" fmla="*/ 2132777 h 2296914"/>
              <a:gd name="connsiteX4" fmla="*/ 0 w 4351280"/>
              <a:gd name="connsiteY4" fmla="*/ 164137 h 2296914"/>
              <a:gd name="connsiteX5" fmla="*/ 48075 w 4351280"/>
              <a:gd name="connsiteY5" fmla="*/ 48075 h 2296914"/>
              <a:gd name="connsiteX6" fmla="*/ 164138 w 4351280"/>
              <a:gd name="connsiteY6" fmla="*/ 1 h 2296914"/>
              <a:gd name="connsiteX7" fmla="*/ 4351280 w 4351280"/>
              <a:gd name="connsiteY7" fmla="*/ 91440 h 2296914"/>
              <a:gd name="connsiteX0" fmla="*/ 4259840 w 4330731"/>
              <a:gd name="connsiteY0" fmla="*/ 2297942 h 2297942"/>
              <a:gd name="connsiteX1" fmla="*/ 164137 w 4330731"/>
              <a:gd name="connsiteY1" fmla="*/ 2297942 h 2297942"/>
              <a:gd name="connsiteX2" fmla="*/ 48075 w 4330731"/>
              <a:gd name="connsiteY2" fmla="*/ 2249867 h 2297942"/>
              <a:gd name="connsiteX3" fmla="*/ 0 w 4330731"/>
              <a:gd name="connsiteY3" fmla="*/ 2133805 h 2297942"/>
              <a:gd name="connsiteX4" fmla="*/ 0 w 4330731"/>
              <a:gd name="connsiteY4" fmla="*/ 165165 h 2297942"/>
              <a:gd name="connsiteX5" fmla="*/ 48075 w 4330731"/>
              <a:gd name="connsiteY5" fmla="*/ 49103 h 2297942"/>
              <a:gd name="connsiteX6" fmla="*/ 164138 w 4330731"/>
              <a:gd name="connsiteY6" fmla="*/ 1029 h 2297942"/>
              <a:gd name="connsiteX7" fmla="*/ 4330731 w 4330731"/>
              <a:gd name="connsiteY7" fmla="*/ 0 h 2297942"/>
              <a:gd name="connsiteX0" fmla="*/ 4259840 w 4259840"/>
              <a:gd name="connsiteY0" fmla="*/ 2296914 h 2296914"/>
              <a:gd name="connsiteX1" fmla="*/ 164137 w 4259840"/>
              <a:gd name="connsiteY1" fmla="*/ 2296914 h 2296914"/>
              <a:gd name="connsiteX2" fmla="*/ 48075 w 4259840"/>
              <a:gd name="connsiteY2" fmla="*/ 2248839 h 2296914"/>
              <a:gd name="connsiteX3" fmla="*/ 0 w 4259840"/>
              <a:gd name="connsiteY3" fmla="*/ 2132777 h 2296914"/>
              <a:gd name="connsiteX4" fmla="*/ 0 w 4259840"/>
              <a:gd name="connsiteY4" fmla="*/ 164137 h 2296914"/>
              <a:gd name="connsiteX5" fmla="*/ 48075 w 4259840"/>
              <a:gd name="connsiteY5" fmla="*/ 48075 h 2296914"/>
              <a:gd name="connsiteX6" fmla="*/ 164138 w 4259840"/>
              <a:gd name="connsiteY6" fmla="*/ 1 h 2296914"/>
              <a:gd name="connsiteX0" fmla="*/ 4259840 w 4259840"/>
              <a:gd name="connsiteY0" fmla="*/ 2248839 h 2248839"/>
              <a:gd name="connsiteX1" fmla="*/ 164137 w 4259840"/>
              <a:gd name="connsiteY1" fmla="*/ 2248839 h 2248839"/>
              <a:gd name="connsiteX2" fmla="*/ 48075 w 4259840"/>
              <a:gd name="connsiteY2" fmla="*/ 2200764 h 2248839"/>
              <a:gd name="connsiteX3" fmla="*/ 0 w 4259840"/>
              <a:gd name="connsiteY3" fmla="*/ 2084702 h 2248839"/>
              <a:gd name="connsiteX4" fmla="*/ 0 w 4259840"/>
              <a:gd name="connsiteY4" fmla="*/ 116062 h 2248839"/>
              <a:gd name="connsiteX5" fmla="*/ 48075 w 4259840"/>
              <a:gd name="connsiteY5" fmla="*/ 0 h 2248839"/>
              <a:gd name="connsiteX0" fmla="*/ 4259840 w 4259840"/>
              <a:gd name="connsiteY0" fmla="*/ 2132777 h 2132777"/>
              <a:gd name="connsiteX1" fmla="*/ 164137 w 4259840"/>
              <a:gd name="connsiteY1" fmla="*/ 2132777 h 2132777"/>
              <a:gd name="connsiteX2" fmla="*/ 48075 w 4259840"/>
              <a:gd name="connsiteY2" fmla="*/ 2084702 h 2132777"/>
              <a:gd name="connsiteX3" fmla="*/ 0 w 4259840"/>
              <a:gd name="connsiteY3" fmla="*/ 1968640 h 2132777"/>
              <a:gd name="connsiteX4" fmla="*/ 0 w 4259840"/>
              <a:gd name="connsiteY4" fmla="*/ 0 h 2132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59840" h="2132777">
                <a:moveTo>
                  <a:pt x="4259840" y="2132777"/>
                </a:moveTo>
                <a:lnTo>
                  <a:pt x="164137" y="2132777"/>
                </a:lnTo>
                <a:cubicBezTo>
                  <a:pt x="120605" y="2132777"/>
                  <a:pt x="78856" y="2115484"/>
                  <a:pt x="48075" y="2084702"/>
                </a:cubicBezTo>
                <a:cubicBezTo>
                  <a:pt x="17293" y="2053920"/>
                  <a:pt x="0" y="2012171"/>
                  <a:pt x="0" y="1968640"/>
                </a:cubicBezTo>
                <a:lnTo>
                  <a:pt x="0" y="0"/>
                </a:lnTo>
              </a:path>
            </a:pathLst>
          </a:custGeom>
          <a:noFill/>
          <a:ln w="19050" cap="flat" cmpd="sng" algn="ctr">
            <a:gradFill flip="none" rotWithShape="1">
              <a:gsLst>
                <a:gs pos="0">
                  <a:schemeClr val="accent5"/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  <a:lin ang="240000" scaled="0"/>
              <a:tileRect/>
            </a:gradFill>
            <a:prstDash val="solid"/>
            <a:round/>
          </a:ln>
          <a:effectLst/>
        </p:spPr>
        <p:txBody>
          <a:bodyPr wrap="square" lIns="360000" tIns="50951" rIns="216000" bIns="144000" rtlCol="0" anchor="b"/>
          <a:lstStyle/>
          <a:p>
            <a:pPr marL="0" marR="0" indent="0" algn="just" defTabSz="104296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Arial"/>
                <a:cs typeface="Arial"/>
              </a:rPr>
              <a:t>About Capgemini</a:t>
            </a:r>
            <a:endParaRPr lang="en-US" sz="1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spcBef>
                <a:spcPts val="600"/>
              </a:spcBef>
            </a:pPr>
            <a:r>
              <a:rPr lang="en-US" sz="9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With </a:t>
            </a:r>
            <a:r>
              <a:rPr lang="en-US" sz="900" dirty="0">
                <a:solidFill>
                  <a:schemeClr val="bg1"/>
                </a:solidFill>
                <a:latin typeface="+mn-lt"/>
                <a:cs typeface="Arial" pitchFamily="34" charset="0"/>
              </a:rPr>
              <a:t>more than </a:t>
            </a:r>
            <a:r>
              <a:rPr lang="en-US" sz="9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125,000 </a:t>
            </a:r>
            <a:r>
              <a:rPr lang="en-US" sz="900" dirty="0">
                <a:solidFill>
                  <a:schemeClr val="bg1"/>
                </a:solidFill>
                <a:latin typeface="+mn-lt"/>
                <a:cs typeface="Arial" pitchFamily="34" charset="0"/>
              </a:rPr>
              <a:t>people in </a:t>
            </a:r>
            <a:r>
              <a:rPr lang="en-US" sz="9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44 </a:t>
            </a:r>
            <a:r>
              <a:rPr lang="en-US" sz="900" dirty="0">
                <a:solidFill>
                  <a:schemeClr val="bg1"/>
                </a:solidFill>
                <a:latin typeface="+mn-lt"/>
                <a:cs typeface="Arial" pitchFamily="34" charset="0"/>
              </a:rPr>
              <a:t>countries, Capgemini is one of the world's foremost providers of consulting, technology and outsourcing services. The Group reported </a:t>
            </a:r>
            <a:r>
              <a:rPr lang="en-US" sz="9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2012</a:t>
            </a:r>
            <a:r>
              <a:rPr lang="en-US" sz="900" baseline="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</a:t>
            </a:r>
            <a:r>
              <a:rPr lang="en-US" sz="9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global </a:t>
            </a:r>
            <a:r>
              <a:rPr lang="en-US" sz="900" dirty="0">
                <a:solidFill>
                  <a:schemeClr val="bg1"/>
                </a:solidFill>
                <a:latin typeface="+mn-lt"/>
                <a:cs typeface="Arial" pitchFamily="34" charset="0"/>
              </a:rPr>
              <a:t>revenues of EUR </a:t>
            </a:r>
            <a:r>
              <a:rPr lang="en-US" sz="9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10.3 </a:t>
            </a:r>
            <a:r>
              <a:rPr lang="en-US" sz="900" dirty="0">
                <a:solidFill>
                  <a:schemeClr val="bg1"/>
                </a:solidFill>
                <a:latin typeface="+mn-lt"/>
                <a:cs typeface="Arial" pitchFamily="34" charset="0"/>
              </a:rPr>
              <a:t>billion.</a:t>
            </a:r>
          </a:p>
          <a:p>
            <a:pPr marL="0" indent="0" algn="just">
              <a:spcBef>
                <a:spcPts val="600"/>
              </a:spcBef>
            </a:pPr>
            <a:r>
              <a:rPr lang="en-US" sz="900" dirty="0">
                <a:solidFill>
                  <a:schemeClr val="bg1"/>
                </a:solidFill>
                <a:latin typeface="+mn-lt"/>
                <a:cs typeface="Arial" pitchFamily="34" charset="0"/>
              </a:rPr>
              <a:t>Together with its clients, Capgemini creates and delivers business and technology solutions that fit their needs and drive the results they want. A deeply multicultural organization, Capgemini has developed its own way of working, the Collaborative Business Experience</a:t>
            </a:r>
            <a:r>
              <a:rPr lang="en-US" sz="900" baseline="30000" dirty="0">
                <a:solidFill>
                  <a:schemeClr val="bg1"/>
                </a:solidFill>
                <a:latin typeface="+mn-lt"/>
                <a:cs typeface="Arial" pitchFamily="34" charset="0"/>
              </a:rPr>
              <a:t>TM</a:t>
            </a:r>
            <a:r>
              <a:rPr lang="en-US" sz="900" dirty="0">
                <a:solidFill>
                  <a:schemeClr val="bg1"/>
                </a:solidFill>
                <a:latin typeface="+mn-lt"/>
                <a:cs typeface="Arial" pitchFamily="34" charset="0"/>
              </a:rPr>
              <a:t>, and draws on Rightshore</a:t>
            </a:r>
            <a:r>
              <a:rPr lang="en-US" sz="900" b="1" baseline="30000" dirty="0">
                <a:solidFill>
                  <a:schemeClr val="bg1"/>
                </a:solidFill>
                <a:latin typeface="+mn-lt"/>
                <a:cs typeface="Arial" pitchFamily="34" charset="0"/>
              </a:rPr>
              <a:t> ®</a:t>
            </a:r>
            <a:r>
              <a:rPr lang="en-US" sz="900" dirty="0">
                <a:solidFill>
                  <a:schemeClr val="bg1"/>
                </a:solidFill>
                <a:latin typeface="+mn-lt"/>
                <a:cs typeface="Arial" pitchFamily="34" charset="0"/>
              </a:rPr>
              <a:t>, its worldwide delivery model</a:t>
            </a:r>
            <a:r>
              <a:rPr lang="en-US" sz="9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.</a:t>
            </a:r>
          </a:p>
          <a:p>
            <a:pPr marL="0" indent="0" algn="just">
              <a:spcBef>
                <a:spcPts val="600"/>
              </a:spcBef>
            </a:pPr>
            <a:r>
              <a:rPr lang="en-US" sz="9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The ready2Series is a new label from Capgemini,</a:t>
            </a:r>
            <a:r>
              <a:rPr lang="en-US" sz="900" baseline="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bringing a range of innovative products which we commit to implement quickly, affordably, and at low risk.</a:t>
            </a:r>
            <a:endParaRPr lang="en-US" sz="900" dirty="0" smtClean="0">
              <a:solidFill>
                <a:schemeClr val="bg1"/>
              </a:solidFill>
              <a:latin typeface="+mn-lt"/>
              <a:cs typeface="Arial" pitchFamily="34" charset="0"/>
            </a:endParaRPr>
          </a:p>
        </p:txBody>
      </p:sp>
      <p:pic>
        <p:nvPicPr>
          <p:cNvPr id="8" name="Image 7" descr="ppt_Label_CBE.png"/>
          <p:cNvPicPr>
            <a:picLocks noChangeAspect="1"/>
          </p:cNvPicPr>
          <p:nvPr userDrawn="1"/>
        </p:nvPicPr>
        <p:blipFill>
          <a:blip r:embed="rId5" cstate="email"/>
          <a:stretch>
            <a:fillRect/>
          </a:stretch>
        </p:blipFill>
        <p:spPr>
          <a:xfrm>
            <a:off x="823973" y="3372962"/>
            <a:ext cx="576000" cy="576000"/>
          </a:xfrm>
          <a:prstGeom prst="rect">
            <a:avLst/>
          </a:prstGeom>
        </p:spPr>
      </p:pic>
      <p:sp>
        <p:nvSpPr>
          <p:cNvPr id="10" name="Rectangle 9"/>
          <p:cNvSpPr/>
          <p:nvPr userDrawn="1">
            <p:custDataLst>
              <p:tags r:id="rId2"/>
            </p:custDataLst>
          </p:nvPr>
        </p:nvSpPr>
        <p:spPr>
          <a:xfrm>
            <a:off x="0" y="6343770"/>
            <a:ext cx="4382083" cy="251430"/>
          </a:xfrm>
          <a:prstGeom prst="rect">
            <a:avLst/>
          </a:prstGeom>
        </p:spPr>
        <p:txBody>
          <a:bodyPr wrap="square" lIns="1116000" tIns="33059" rIns="0" bIns="33059" anchor="b" anchorCtr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 information contained in this presentation is 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proprietary.</a:t>
            </a:r>
          </a:p>
          <a:p>
            <a:pPr marL="0" marR="0" lvl="0" indent="0" algn="l" defTabSz="9577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© 2013 </a:t>
            </a:r>
            <a:r>
              <a:rPr kumimoji="0" lang="en-US" sz="6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Capgemini. All rights 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reserved. Rightshore</a:t>
            </a:r>
            <a:r>
              <a:rPr kumimoji="0" lang="en-US" sz="6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®  </a:t>
            </a:r>
            <a:r>
              <a:rPr kumimoji="0" lang="en-US" sz="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is a trademark belonging to Capgemini.</a:t>
            </a:r>
            <a:endParaRPr kumimoji="0" lang="en-US" sz="600" b="0" i="0" u="none" strike="noStrike" kern="0" cap="none" spc="0" normalizeH="0" baseline="0" noProof="1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 userDrawn="1">
            <p:custDataLst>
              <p:tags r:id="rId3"/>
            </p:custDataLst>
          </p:nvPr>
        </p:nvSpPr>
        <p:spPr>
          <a:xfrm>
            <a:off x="5574054" y="5543660"/>
            <a:ext cx="3877921" cy="380480"/>
          </a:xfrm>
          <a:prstGeom prst="rect">
            <a:avLst/>
          </a:prstGeom>
        </p:spPr>
        <p:txBody>
          <a:bodyPr wrap="none" lIns="0" tIns="36000" rIns="0" bIns="36000" anchor="b" anchorCtr="0">
            <a:spAutoFit/>
          </a:bodyPr>
          <a:lstStyle/>
          <a:p>
            <a:pPr algn="r"/>
            <a:r>
              <a:rPr lang="en-US" sz="20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www.capgemini.com/ready2series</a:t>
            </a:r>
            <a:endParaRPr lang="en-US" sz="20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30049" name="think-cell Slide" r:id="rId4" imgW="360" imgH="360" progId="">
              <p:embed/>
            </p:oleObj>
          </a:graphicData>
        </a:graphic>
      </p:graphicFrame>
      <p:sp>
        <p:nvSpPr>
          <p:cNvPr id="4" name="Rectangle 3"/>
          <p:cNvSpPr/>
          <p:nvPr userDrawn="1">
            <p:custDataLst>
              <p:tags r:id="rId2"/>
            </p:custDataLst>
          </p:nvPr>
        </p:nvSpPr>
        <p:spPr>
          <a:xfrm>
            <a:off x="0" y="6494546"/>
            <a:ext cx="4382083" cy="363454"/>
          </a:xfrm>
          <a:prstGeom prst="rect">
            <a:avLst/>
          </a:prstGeom>
        </p:spPr>
        <p:txBody>
          <a:bodyPr wrap="square" lIns="756000" tIns="33059" rIns="0" bIns="144000" anchor="b" anchorCtr="0">
            <a:spAutoFit/>
          </a:bodyPr>
          <a:lstStyle/>
          <a:p>
            <a:pPr algn="l"/>
            <a:r>
              <a:rPr lang="en-US" sz="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information contained in this presentation is </a:t>
            </a:r>
            <a:r>
              <a:rPr lang="en-US" sz="6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proprietary.</a:t>
            </a:r>
          </a:p>
          <a:p>
            <a:pPr marL="0" marR="0" indent="0" algn="l" defTabSz="9577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© 2013 </a:t>
            </a:r>
            <a:r>
              <a:rPr lang="en-US" sz="600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Capgemini. All rights </a:t>
            </a:r>
            <a:r>
              <a:rPr lang="en-US" sz="6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reserved.</a:t>
            </a:r>
            <a:r>
              <a:rPr lang="en-US" sz="600" b="0" baseline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600" b="0" kern="0" noProof="1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/>
        </p:nvGraphicFramePr>
        <p:xfrm>
          <a:off x="0" y="0"/>
          <a:ext cx="147061" cy="143985"/>
        </p:xfrm>
        <a:graphic>
          <a:graphicData uri="http://schemas.openxmlformats.org/presentationml/2006/ole">
            <p:oleObj spid="_x0000_s118786" name="think-cell Slide" r:id="rId5" imgW="360" imgH="360" progId="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 smtClean="0"/>
              <a:t>Click to edit Master title style</a:t>
            </a:r>
            <a:endParaRPr lang="en-US" dirty="0"/>
          </a:p>
        </p:txBody>
      </p:sp>
      <p:pic>
        <p:nvPicPr>
          <p:cNvPr id="5" name="Image 4" descr="HandsPanel_shutterstock_72073621.png"/>
          <p:cNvPicPr>
            <a:picLocks noChangeAspect="1"/>
          </p:cNvPicPr>
          <p:nvPr userDrawn="1"/>
        </p:nvPicPr>
        <p:blipFill>
          <a:blip r:embed="rId6" cstate="email"/>
          <a:srcRect b="8012"/>
          <a:stretch>
            <a:fillRect/>
          </a:stretch>
        </p:blipFill>
        <p:spPr>
          <a:xfrm>
            <a:off x="-1" y="855023"/>
            <a:ext cx="9904413" cy="5522026"/>
          </a:xfrm>
          <a:prstGeom prst="rect">
            <a:avLst/>
          </a:prstGeom>
        </p:spPr>
      </p:pic>
      <p:sp>
        <p:nvSpPr>
          <p:cNvPr id="6" name="Espace réservé du contenu 5"/>
          <p:cNvSpPr>
            <a:spLocks noGrp="1"/>
          </p:cNvSpPr>
          <p:nvPr>
            <p:ph sz="quarter" idx="10" hasCustomPrompt="1"/>
            <p:custDataLst>
              <p:tags r:id="rId3"/>
            </p:custDataLst>
          </p:nvPr>
        </p:nvSpPr>
        <p:spPr>
          <a:xfrm>
            <a:off x="2861953" y="1442605"/>
            <a:ext cx="4441372" cy="3533155"/>
          </a:xfrm>
        </p:spPr>
        <p:txBody>
          <a:bodyPr/>
          <a:lstStyle>
            <a:lvl1pPr>
              <a:defRPr/>
            </a:lvl1pPr>
            <a:lvl2pPr>
              <a:buFont typeface="Arial" pitchFamily="34" charset="0"/>
              <a:buChar char="•"/>
              <a:defRPr/>
            </a:lvl2pPr>
          </a:lstStyle>
          <a:p>
            <a:pPr lvl="0"/>
            <a:r>
              <a:rPr lang="en-US" noProof="0" dirty="0" smtClean="0"/>
              <a:t>Click to edit Master text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/>
        </p:nvGraphicFramePr>
        <p:xfrm>
          <a:off x="0" y="0"/>
          <a:ext cx="147061" cy="143985"/>
        </p:xfrm>
        <a:graphic>
          <a:graphicData uri="http://schemas.openxmlformats.org/presentationml/2006/ole">
            <p:oleObj spid="_x0000_s152578" name="think-cell Slide" r:id="rId5" imgW="360" imgH="360" progId="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  <p:custDataLst>
              <p:tags r:id="rId3"/>
            </p:custDataLst>
          </p:nvPr>
        </p:nvSpPr>
        <p:spPr>
          <a:xfrm>
            <a:off x="323392" y="1494765"/>
            <a:ext cx="9582608" cy="4643751"/>
          </a:xfrm>
        </p:spPr>
        <p:txBody>
          <a:bodyPr/>
          <a:lstStyle>
            <a:lvl1pPr>
              <a:defRPr b="0"/>
            </a:lvl1pPr>
            <a:lvl5pPr>
              <a:buNone/>
              <a:defRPr/>
            </a:lvl5pPr>
          </a:lstStyle>
          <a:p>
            <a:pPr lvl="0"/>
            <a:r>
              <a:rPr lang="en-US" noProof="0" dirty="0" smtClean="0"/>
              <a:t>Click to edit Master text style</a:t>
            </a:r>
          </a:p>
          <a:p>
            <a:pPr lvl="1"/>
            <a:r>
              <a:rPr lang="en-US" noProof="0" dirty="0" smtClean="0"/>
              <a:t>Text style level 2</a:t>
            </a:r>
          </a:p>
          <a:p>
            <a:pPr lvl="2"/>
            <a:r>
              <a:rPr lang="en-US" noProof="0" dirty="0" smtClean="0"/>
              <a:t>Text style level 3</a:t>
            </a:r>
          </a:p>
          <a:p>
            <a:pPr lvl="3"/>
            <a:r>
              <a:rPr lang="en-US" noProof="0" dirty="0" smtClean="0"/>
              <a:t>Text style level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/>
        </p:nvGraphicFramePr>
        <p:xfrm>
          <a:off x="0" y="0"/>
          <a:ext cx="147061" cy="143985"/>
        </p:xfrm>
        <a:graphic>
          <a:graphicData uri="http://schemas.openxmlformats.org/presentationml/2006/ole">
            <p:oleObj spid="_x0000_s119810" name="think-cell Slide" r:id="rId6" imgW="360" imgH="360" progId="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  <p:custDataLst>
              <p:tags r:id="rId3"/>
            </p:custDataLst>
          </p:nvPr>
        </p:nvSpPr>
        <p:spPr>
          <a:xfrm>
            <a:off x="323392" y="2111956"/>
            <a:ext cx="9582608" cy="4026560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noProof="0" dirty="0" smtClean="0"/>
              <a:t>Click to edit Master text style</a:t>
            </a:r>
          </a:p>
          <a:p>
            <a:pPr lvl="1"/>
            <a:r>
              <a:rPr lang="en-US" noProof="0" dirty="0" smtClean="0"/>
              <a:t>Text style level 2</a:t>
            </a:r>
          </a:p>
          <a:p>
            <a:pPr lvl="2"/>
            <a:r>
              <a:rPr lang="en-US" noProof="0" dirty="0" smtClean="0"/>
              <a:t>Text style level 3</a:t>
            </a:r>
          </a:p>
          <a:p>
            <a:pPr lvl="3"/>
            <a:r>
              <a:rPr lang="en-US" noProof="0" dirty="0" smtClean="0"/>
              <a:t>Text style level 4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1" hasCustomPrompt="1"/>
            <p:custDataLst>
              <p:tags r:id="rId4"/>
            </p:custDataLst>
          </p:nvPr>
        </p:nvSpPr>
        <p:spPr>
          <a:xfrm>
            <a:off x="323487" y="1495447"/>
            <a:ext cx="9598643" cy="643612"/>
          </a:xfrm>
        </p:spPr>
        <p:txBody>
          <a:bodyPr/>
          <a:lstStyle>
            <a:lvl1pPr marL="0" indent="0"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fr-FR" dirty="0" smtClean="0"/>
              <a:t>Click to </a:t>
            </a:r>
            <a:r>
              <a:rPr lang="fr-FR" dirty="0" err="1" smtClean="0"/>
              <a:t>edit</a:t>
            </a:r>
            <a:r>
              <a:rPr lang="fr-FR" dirty="0" smtClean="0"/>
              <a:t> Master </a:t>
            </a:r>
            <a:r>
              <a:rPr lang="fr-FR" dirty="0" err="1" smtClean="0"/>
              <a:t>text</a:t>
            </a:r>
            <a:r>
              <a:rPr lang="fr-FR" dirty="0" smtClean="0"/>
              <a:t>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23905" name="think-cell Slide" r:id="rId6" imgW="360" imgH="360" progId="">
              <p:embed/>
            </p:oleObj>
          </a:graphicData>
        </a:graphic>
      </p:graphicFrame>
      <p:sp>
        <p:nvSpPr>
          <p:cNvPr id="2" name="Titre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0" hasCustomPrompt="1"/>
            <p:custDataLst>
              <p:tags r:id="rId3"/>
            </p:custDataLst>
          </p:nvPr>
        </p:nvSpPr>
        <p:spPr>
          <a:xfrm>
            <a:off x="314709" y="1533439"/>
            <a:ext cx="4502138" cy="4715504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 noProof="0" dirty="0" smtClean="0"/>
              <a:t>Click to edit Master text style</a:t>
            </a:r>
          </a:p>
          <a:p>
            <a:pPr lvl="1"/>
            <a:r>
              <a:rPr lang="en-US" noProof="0" dirty="0" smtClean="0"/>
              <a:t>Text style level 2</a:t>
            </a:r>
          </a:p>
          <a:p>
            <a:pPr lvl="2"/>
            <a:r>
              <a:rPr lang="en-US" noProof="0" dirty="0" smtClean="0"/>
              <a:t>Text style level 3</a:t>
            </a:r>
          </a:p>
          <a:p>
            <a:pPr lvl="3"/>
            <a:r>
              <a:rPr lang="en-US" noProof="0" dirty="0" smtClean="0"/>
              <a:t>Text style level 4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1" hasCustomPrompt="1"/>
            <p:custDataLst>
              <p:tags r:id="rId4"/>
            </p:custDataLst>
          </p:nvPr>
        </p:nvSpPr>
        <p:spPr>
          <a:xfrm>
            <a:off x="5022838" y="1533440"/>
            <a:ext cx="4502138" cy="4725584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 noProof="0" dirty="0" smtClean="0"/>
              <a:t>Click to edit Master text style</a:t>
            </a:r>
          </a:p>
          <a:p>
            <a:pPr lvl="1"/>
            <a:r>
              <a:rPr lang="en-US" noProof="0" dirty="0" smtClean="0"/>
              <a:t>Text style level 2</a:t>
            </a:r>
          </a:p>
          <a:p>
            <a:pPr lvl="2"/>
            <a:r>
              <a:rPr lang="en-US" noProof="0" dirty="0" smtClean="0"/>
              <a:t>Text style level 3</a:t>
            </a:r>
          </a:p>
          <a:p>
            <a:pPr lvl="3"/>
            <a:r>
              <a:rPr lang="en-US" noProof="0" dirty="0" smtClean="0"/>
              <a:t>Text style level 4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ntents &amp;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22881" name="think-cell Slide" r:id="rId8" imgW="360" imgH="360" progId="">
              <p:embed/>
            </p:oleObj>
          </a:graphicData>
        </a:graphic>
      </p:graphicFrame>
      <p:sp>
        <p:nvSpPr>
          <p:cNvPr id="2" name="Titre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0" hasCustomPrompt="1"/>
            <p:custDataLst>
              <p:tags r:id="rId3"/>
            </p:custDataLst>
          </p:nvPr>
        </p:nvSpPr>
        <p:spPr>
          <a:xfrm>
            <a:off x="314709" y="2206953"/>
            <a:ext cx="4502138" cy="404199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</a:lstStyle>
          <a:p>
            <a:pPr lvl="0"/>
            <a:r>
              <a:rPr lang="en-US" noProof="0" dirty="0" smtClean="0"/>
              <a:t>Click to edit Master text style</a:t>
            </a:r>
          </a:p>
          <a:p>
            <a:pPr lvl="1"/>
            <a:r>
              <a:rPr lang="en-US" noProof="0" dirty="0" smtClean="0"/>
              <a:t>Text style level 2</a:t>
            </a:r>
          </a:p>
          <a:p>
            <a:pPr lvl="2"/>
            <a:r>
              <a:rPr lang="en-US" noProof="0" dirty="0" smtClean="0"/>
              <a:t>Text style level 3</a:t>
            </a:r>
          </a:p>
          <a:p>
            <a:pPr lvl="3"/>
            <a:r>
              <a:rPr lang="en-US" noProof="0" dirty="0" smtClean="0"/>
              <a:t>Text style level 4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1" hasCustomPrompt="1"/>
            <p:custDataLst>
              <p:tags r:id="rId4"/>
            </p:custDataLst>
          </p:nvPr>
        </p:nvSpPr>
        <p:spPr>
          <a:xfrm>
            <a:off x="5022838" y="2208394"/>
            <a:ext cx="4502138" cy="405063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</a:lstStyle>
          <a:p>
            <a:pPr lvl="0"/>
            <a:r>
              <a:rPr lang="en-US" noProof="0" dirty="0" smtClean="0"/>
              <a:t>Click to edit Master text style</a:t>
            </a:r>
          </a:p>
          <a:p>
            <a:pPr lvl="1"/>
            <a:r>
              <a:rPr lang="en-US" noProof="0" dirty="0" smtClean="0"/>
              <a:t>Text style level 2</a:t>
            </a:r>
          </a:p>
          <a:p>
            <a:pPr lvl="2"/>
            <a:r>
              <a:rPr lang="en-US" noProof="0" dirty="0" smtClean="0"/>
              <a:t>Text style level 3</a:t>
            </a:r>
          </a:p>
          <a:p>
            <a:pPr lvl="3"/>
            <a:r>
              <a:rPr lang="en-US" noProof="0" dirty="0" smtClean="0"/>
              <a:t>Text style level 4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2" hasCustomPrompt="1"/>
            <p:custDataLst>
              <p:tags r:id="rId5"/>
            </p:custDataLst>
          </p:nvPr>
        </p:nvSpPr>
        <p:spPr>
          <a:xfrm>
            <a:off x="314710" y="1542648"/>
            <a:ext cx="4502138" cy="653034"/>
          </a:xfrm>
        </p:spPr>
        <p:txBody>
          <a:bodyPr anchor="ctr"/>
          <a:lstStyle>
            <a:lvl1pPr algn="ctr">
              <a:buNone/>
              <a:defRPr sz="2200" b="1">
                <a:solidFill>
                  <a:schemeClr val="tx2">
                    <a:lumMod val="50000"/>
                  </a:schemeClr>
                </a:solidFill>
              </a:defRPr>
            </a:lvl1pPr>
            <a:lvl5pPr>
              <a:buNone/>
              <a:defRPr/>
            </a:lvl5pPr>
          </a:lstStyle>
          <a:p>
            <a:pPr lvl="0"/>
            <a:r>
              <a:rPr lang="en-US" noProof="0" dirty="0" smtClean="0"/>
              <a:t>Click to edit Master text style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5023145" y="1533439"/>
            <a:ext cx="4502138" cy="653034"/>
          </a:xfrm>
        </p:spPr>
        <p:txBody>
          <a:bodyPr anchor="ctr"/>
          <a:lstStyle>
            <a:lvl1pPr algn="ctr">
              <a:buNone/>
              <a:defRPr lang="fr-FR" sz="2200" b="1" kern="1200" noProof="0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 dirty="0" smtClean="0"/>
              <a:t>Click to edit Master text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37533" y="1436915"/>
            <a:ext cx="4645914" cy="518130"/>
          </a:xfrm>
          <a:solidFill>
            <a:schemeClr val="accent1"/>
          </a:solidFill>
          <a:ln w="25400">
            <a:solidFill>
              <a:schemeClr val="tx1"/>
            </a:solidFill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wrap="square" anchor="ctr">
            <a:noAutofit/>
          </a:bodyPr>
          <a:lstStyle>
            <a:lvl1pPr marL="0" indent="0" algn="ctr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None/>
              <a:defRPr lang="en-US" sz="16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 smtClean="0"/>
              <a:t>Click to edit Master text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37533" y="1902609"/>
            <a:ext cx="4645914" cy="1861869"/>
          </a:xfr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91440"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 baseline="0"/>
            </a:lvl4pPr>
            <a:lvl5pPr>
              <a:defRPr sz="12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 smtClean="0"/>
              <a:t>Click to edit Master text style</a:t>
            </a:r>
          </a:p>
          <a:p>
            <a:pPr lvl="1"/>
            <a:r>
              <a:rPr lang="en-US" noProof="0" dirty="0" smtClean="0"/>
              <a:t>Text style level 2</a:t>
            </a:r>
          </a:p>
          <a:p>
            <a:pPr lvl="2"/>
            <a:r>
              <a:rPr lang="en-US" noProof="0" dirty="0" smtClean="0"/>
              <a:t>Text style level 3</a:t>
            </a:r>
          </a:p>
          <a:p>
            <a:pPr lvl="3"/>
            <a:r>
              <a:rPr lang="en-US" noProof="0" dirty="0" smtClean="0"/>
              <a:t>Text style level 4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051356" y="1436915"/>
            <a:ext cx="4645914" cy="518130"/>
          </a:xfrm>
          <a:solidFill>
            <a:schemeClr val="accent1"/>
          </a:solidFill>
          <a:ln w="25400">
            <a:solidFill>
              <a:schemeClr val="tx1"/>
            </a:solidFill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16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 smtClean="0"/>
              <a:t>Click to edit Master text style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051356" y="1902609"/>
            <a:ext cx="4645914" cy="1861869"/>
          </a:xfr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91440"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 baseline="0"/>
            </a:lvl4pPr>
            <a:lvl5pPr>
              <a:defRPr sz="11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 smtClean="0"/>
              <a:t>Click to edit Master text style</a:t>
            </a:r>
          </a:p>
          <a:p>
            <a:pPr lvl="1"/>
            <a:r>
              <a:rPr lang="en-US" noProof="0" dirty="0" smtClean="0"/>
              <a:t>Text style level 2</a:t>
            </a:r>
          </a:p>
          <a:p>
            <a:pPr lvl="2"/>
            <a:r>
              <a:rPr lang="en-US" noProof="0" dirty="0" smtClean="0"/>
              <a:t>Text style level 3</a:t>
            </a:r>
          </a:p>
          <a:p>
            <a:pPr lvl="3"/>
            <a:r>
              <a:rPr lang="en-US" noProof="0" dirty="0" smtClean="0"/>
              <a:t>Text style level 4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2" hasCustomPrompt="1"/>
          </p:nvPr>
        </p:nvSpPr>
        <p:spPr>
          <a:xfrm>
            <a:off x="237533" y="3820890"/>
            <a:ext cx="4645914" cy="518130"/>
          </a:xfrm>
          <a:solidFill>
            <a:schemeClr val="accent1"/>
          </a:solidFill>
          <a:ln w="25400">
            <a:solidFill>
              <a:schemeClr val="tx1"/>
            </a:solidFill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wrap="square" anchor="ctr">
            <a:noAutofit/>
          </a:bodyPr>
          <a:lstStyle>
            <a:lvl1pPr marL="0" indent="0" algn="ctr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None/>
              <a:defRPr lang="en-US" sz="16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 smtClean="0"/>
              <a:t>Click to edit Master text style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half" idx="13" hasCustomPrompt="1"/>
          </p:nvPr>
        </p:nvSpPr>
        <p:spPr>
          <a:xfrm>
            <a:off x="237533" y="4286584"/>
            <a:ext cx="4645914" cy="2011680"/>
          </a:xfr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91440"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 baseline="0"/>
            </a:lvl4pPr>
            <a:lvl5pPr>
              <a:defRPr sz="11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 smtClean="0"/>
              <a:t>Click to edit Master text style</a:t>
            </a:r>
          </a:p>
          <a:p>
            <a:pPr lvl="1"/>
            <a:r>
              <a:rPr lang="en-US" noProof="0" dirty="0" smtClean="0"/>
              <a:t>Text style level 2</a:t>
            </a:r>
          </a:p>
          <a:p>
            <a:pPr lvl="2"/>
            <a:r>
              <a:rPr lang="en-US" noProof="0" dirty="0" smtClean="0"/>
              <a:t>Text style level 3</a:t>
            </a:r>
          </a:p>
          <a:p>
            <a:pPr lvl="3"/>
            <a:r>
              <a:rPr lang="en-US" noProof="0" dirty="0" smtClean="0"/>
              <a:t>Text style level 4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5051356" y="3820890"/>
            <a:ext cx="4645914" cy="518130"/>
          </a:xfrm>
          <a:solidFill>
            <a:schemeClr val="accent1"/>
          </a:solidFill>
          <a:ln w="25400">
            <a:solidFill>
              <a:schemeClr val="tx1"/>
            </a:solidFill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none"/>
        </p:style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16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 smtClean="0"/>
              <a:t>Click to edit Master text style</a:t>
            </a:r>
          </a:p>
        </p:txBody>
      </p:sp>
      <p:sp>
        <p:nvSpPr>
          <p:cNvPr id="10" name="Content Placeholder 5"/>
          <p:cNvSpPr>
            <a:spLocks noGrp="1"/>
          </p:cNvSpPr>
          <p:nvPr>
            <p:ph sz="quarter" idx="15" hasCustomPrompt="1"/>
          </p:nvPr>
        </p:nvSpPr>
        <p:spPr>
          <a:xfrm>
            <a:off x="5051356" y="4286584"/>
            <a:ext cx="4645914" cy="2011680"/>
          </a:xfr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91440"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 baseline="0"/>
            </a:lvl4pPr>
            <a:lvl5pPr>
              <a:defRPr sz="11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dirty="0" smtClean="0"/>
              <a:t>Click to edit Master text style</a:t>
            </a:r>
          </a:p>
          <a:p>
            <a:pPr lvl="1"/>
            <a:r>
              <a:rPr lang="en-US" noProof="0" dirty="0" smtClean="0"/>
              <a:t>Text style level 2</a:t>
            </a:r>
          </a:p>
          <a:p>
            <a:pPr lvl="2"/>
            <a:r>
              <a:rPr lang="en-US" noProof="0" dirty="0" smtClean="0"/>
              <a:t>Text style level 3</a:t>
            </a:r>
          </a:p>
          <a:p>
            <a:pPr lvl="3"/>
            <a:r>
              <a:rPr lang="en-US" noProof="0" dirty="0" smtClean="0"/>
              <a:t>Text style level 4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21857" name="think-cell Slide" r:id="rId4" imgW="360" imgH="360" progId="">
              <p:embed/>
            </p:oleObj>
          </a:graphicData>
        </a:graphic>
      </p:graphicFrame>
      <p:sp>
        <p:nvSpPr>
          <p:cNvPr id="2" name="Titre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/>
        </p:nvGraphicFramePr>
        <p:xfrm>
          <a:off x="0" y="0"/>
          <a:ext cx="147061" cy="143985"/>
        </p:xfrm>
        <a:graphic>
          <a:graphicData uri="http://schemas.openxmlformats.org/presentationml/2006/ole">
            <p:oleObj spid="_x0000_s76801" name="think-cell Slide" r:id="rId3" imgW="360" imgH="3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3.xml"/><Relationship Id="rId18" Type="http://schemas.openxmlformats.org/officeDocument/2006/relationships/tags" Target="../tags/tag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jpeg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17" Type="http://schemas.openxmlformats.org/officeDocument/2006/relationships/tags" Target="../tags/tag7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6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vmlDrawing" Target="../drawings/vmlDrawing1.v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5.xml"/><Relationship Id="rId10" Type="http://schemas.openxmlformats.org/officeDocument/2006/relationships/theme" Target="../theme/theme1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0.vm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0.xml"/><Relationship Id="rId4" Type="http://schemas.openxmlformats.org/officeDocument/2006/relationships/oleObject" Target="../embeddings/oleObject10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slideLayout" Target="../slideLayouts/slideLayout13.xml"/><Relationship Id="rId7" Type="http://schemas.openxmlformats.org/officeDocument/2006/relationships/tags" Target="../tags/tag34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10" Type="http://schemas.openxmlformats.org/officeDocument/2006/relationships/image" Target="../media/image5.emf"/><Relationship Id="rId4" Type="http://schemas.openxmlformats.org/officeDocument/2006/relationships/theme" Target="../theme/theme3.xml"/><Relationship Id="rId9" Type="http://schemas.openxmlformats.org/officeDocument/2006/relationships/image" Target="../media/image7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/>
        </p:nvGraphicFramePr>
        <p:xfrm>
          <a:off x="1" y="0"/>
          <a:ext cx="158750" cy="158750"/>
        </p:xfrm>
        <a:graphic>
          <a:graphicData uri="http://schemas.openxmlformats.org/presentationml/2006/ole">
            <p:oleObj spid="_x0000_s2049" name="think-cell Slide" r:id="rId19" imgW="360" imgH="360" progId="">
              <p:embed/>
            </p:oleObj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1" y="0"/>
            <a:ext cx="7674428" cy="1002135"/>
          </a:xfrm>
          <a:prstGeom prst="rect">
            <a:avLst/>
          </a:prstGeom>
        </p:spPr>
        <p:txBody>
          <a:bodyPr vert="horz" lIns="297529" tIns="33059" rIns="36000" bIns="33059" rtlCol="0" anchor="ctr">
            <a:noAutofit/>
          </a:bodyPr>
          <a:lstStyle/>
          <a:p>
            <a:r>
              <a:rPr lang="fr-FR" noProof="0" dirty="0" smtClean="0"/>
              <a:t>Cliquez pour modifier le style du titre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323392" y="1501977"/>
            <a:ext cx="9438125" cy="4636540"/>
          </a:xfrm>
          <a:prstGeom prst="rect">
            <a:avLst/>
          </a:prstGeom>
        </p:spPr>
        <p:txBody>
          <a:bodyPr vert="horz" lIns="108000" tIns="72000" rIns="72000" bIns="72000" rtlCol="0">
            <a:noAutofit/>
          </a:bodyPr>
          <a:lstStyle/>
          <a:p>
            <a:pPr lvl="0"/>
            <a:r>
              <a:rPr lang="en-US" noProof="0" dirty="0" smtClean="0"/>
              <a:t>Click to edit Master text style</a:t>
            </a:r>
          </a:p>
          <a:p>
            <a:pPr lvl="1"/>
            <a:r>
              <a:rPr lang="en-US" noProof="0" dirty="0" smtClean="0"/>
              <a:t>Text style level 2</a:t>
            </a:r>
          </a:p>
          <a:p>
            <a:pPr lvl="2"/>
            <a:r>
              <a:rPr lang="en-US" noProof="0" dirty="0" smtClean="0"/>
              <a:t>Text style level 3</a:t>
            </a:r>
          </a:p>
          <a:p>
            <a:pPr lvl="3"/>
            <a:r>
              <a:rPr lang="en-US" noProof="0" dirty="0" smtClean="0"/>
              <a:t>Text style level 4</a:t>
            </a:r>
          </a:p>
        </p:txBody>
      </p:sp>
      <p:sp>
        <p:nvSpPr>
          <p:cNvPr id="11" name="TextBox 10"/>
          <p:cNvSpPr txBox="1"/>
          <p:nvPr>
            <p:custDataLst>
              <p:tags r:id="rId14"/>
            </p:custDataLst>
          </p:nvPr>
        </p:nvSpPr>
        <p:spPr>
          <a:xfrm>
            <a:off x="9567490" y="6661691"/>
            <a:ext cx="110607" cy="107722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fld id="{6A895693-0027-4F28-9367-92E39A51F51C}" type="slidenum">
              <a:rPr lang="en-US" sz="700" smtClean="0">
                <a:solidFill>
                  <a:schemeClr val="tx2"/>
                </a:solidFill>
              </a:rPr>
              <a:pPr algn="ctr"/>
              <a:t>‹#›</a:t>
            </a:fld>
            <a:endParaRPr lang="en-US" sz="700" dirty="0">
              <a:solidFill>
                <a:schemeClr val="tx2"/>
              </a:solidFill>
            </a:endParaRPr>
          </a:p>
        </p:txBody>
      </p:sp>
      <p:sp>
        <p:nvSpPr>
          <p:cNvPr id="9" name="Freeform 4"/>
          <p:cNvSpPr>
            <a:spLocks/>
          </p:cNvSpPr>
          <p:nvPr>
            <p:custDataLst>
              <p:tags r:id="rId15"/>
            </p:custDataLst>
          </p:nvPr>
        </p:nvSpPr>
        <p:spPr bwMode="auto">
          <a:xfrm>
            <a:off x="2" y="676402"/>
            <a:ext cx="9905999" cy="728122"/>
          </a:xfrm>
          <a:custGeom>
            <a:avLst/>
            <a:gdLst/>
            <a:ahLst/>
            <a:cxnLst>
              <a:cxn ang="0">
                <a:pos x="2965" y="93"/>
              </a:cxn>
              <a:cxn ang="0">
                <a:pos x="303" y="93"/>
              </a:cxn>
              <a:cxn ang="0">
                <a:pos x="151" y="187"/>
              </a:cxn>
              <a:cxn ang="0">
                <a:pos x="0" y="93"/>
              </a:cxn>
              <a:cxn ang="0">
                <a:pos x="0" y="112"/>
              </a:cxn>
              <a:cxn ang="0">
                <a:pos x="151" y="205"/>
              </a:cxn>
              <a:cxn ang="0">
                <a:pos x="303" y="112"/>
              </a:cxn>
              <a:cxn ang="0">
                <a:pos x="2965" y="112"/>
              </a:cxn>
              <a:cxn ang="0">
                <a:pos x="3118" y="19"/>
              </a:cxn>
              <a:cxn ang="0">
                <a:pos x="3118" y="0"/>
              </a:cxn>
              <a:cxn ang="0">
                <a:pos x="2965" y="93"/>
              </a:cxn>
            </a:cxnLst>
            <a:rect l="0" t="0" r="r" b="b"/>
            <a:pathLst>
              <a:path w="3118" h="205">
                <a:moveTo>
                  <a:pt x="2965" y="93"/>
                </a:moveTo>
                <a:cubicBezTo>
                  <a:pt x="303" y="93"/>
                  <a:pt x="303" y="93"/>
                  <a:pt x="303" y="93"/>
                </a:cubicBezTo>
                <a:cubicBezTo>
                  <a:pt x="183" y="93"/>
                  <a:pt x="151" y="187"/>
                  <a:pt x="151" y="187"/>
                </a:cubicBezTo>
                <a:cubicBezTo>
                  <a:pt x="151" y="187"/>
                  <a:pt x="119" y="93"/>
                  <a:pt x="0" y="93"/>
                </a:cubicBezTo>
                <a:cubicBezTo>
                  <a:pt x="0" y="112"/>
                  <a:pt x="0" y="112"/>
                  <a:pt x="0" y="112"/>
                </a:cubicBezTo>
                <a:cubicBezTo>
                  <a:pt x="119" y="112"/>
                  <a:pt x="151" y="205"/>
                  <a:pt x="151" y="205"/>
                </a:cubicBezTo>
                <a:cubicBezTo>
                  <a:pt x="151" y="205"/>
                  <a:pt x="183" y="112"/>
                  <a:pt x="303" y="112"/>
                </a:cubicBezTo>
                <a:cubicBezTo>
                  <a:pt x="2965" y="112"/>
                  <a:pt x="2965" y="112"/>
                  <a:pt x="2965" y="112"/>
                </a:cubicBezTo>
                <a:cubicBezTo>
                  <a:pt x="3085" y="112"/>
                  <a:pt x="3118" y="19"/>
                  <a:pt x="3118" y="19"/>
                </a:cubicBezTo>
                <a:cubicBezTo>
                  <a:pt x="3118" y="0"/>
                  <a:pt x="3118" y="0"/>
                  <a:pt x="3118" y="0"/>
                </a:cubicBezTo>
                <a:cubicBezTo>
                  <a:pt x="3118" y="0"/>
                  <a:pt x="3085" y="93"/>
                  <a:pt x="2965" y="93"/>
                </a:cubicBez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  <a:effectLst>
            <a:outerShdw blurRad="50800" dist="25400" dir="5400000" algn="t" rotWithShape="0">
              <a:prstClr val="black">
                <a:alpha val="31000"/>
              </a:prstClr>
            </a:outerShdw>
          </a:effectLst>
        </p:spPr>
        <p:txBody>
          <a:bodyPr vert="horz" wrap="square" lIns="99563" tIns="49782" rIns="99563" bIns="49782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Rectangle 11"/>
          <p:cNvSpPr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741830" y="6623403"/>
            <a:ext cx="2660644" cy="18350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 lIns="35997" tIns="35997" rIns="35997" bIns="35997" anchor="b" anchorCtr="0">
            <a:noAutofit/>
          </a:bodyPr>
          <a:lstStyle/>
          <a:p>
            <a:pPr marL="0" marR="0" lvl="0" indent="0" algn="r" defTabSz="995445" rtl="0" eaLnBrk="0" fontAlgn="auto" latinLnBrk="0" hangingPunct="0">
              <a:lnSpc>
                <a:spcPct val="90000"/>
              </a:lnSpc>
              <a:spcBef>
                <a:spcPct val="1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600" b="0" i="0" noProof="0" dirty="0" smtClean="0">
                <a:solidFill>
                  <a:schemeClr val="tx2"/>
                </a:solidFill>
                <a:latin typeface="+mj-lt"/>
                <a:cs typeface="Helvetica Light"/>
              </a:rPr>
              <a:t>Copyright © Capgemini 2013. All Rights Reserved</a:t>
            </a:r>
          </a:p>
        </p:txBody>
      </p:sp>
      <p:sp>
        <p:nvSpPr>
          <p:cNvPr id="13" name="Rectangle 12"/>
          <p:cNvSpPr/>
          <p:nvPr>
            <p:custDataLst>
              <p:tags r:id="rId17"/>
            </p:custDataLst>
          </p:nvPr>
        </p:nvSpPr>
        <p:spPr>
          <a:xfrm>
            <a:off x="7487920" y="6427223"/>
            <a:ext cx="1914554" cy="195814"/>
          </a:xfrm>
          <a:prstGeom prst="rect">
            <a:avLst/>
          </a:prstGeom>
        </p:spPr>
        <p:txBody>
          <a:bodyPr wrap="none" lIns="35997" tIns="35997" rIns="35997" bIns="35997" anchor="b" anchorCtr="0">
            <a:noAutofit/>
          </a:bodyPr>
          <a:lstStyle/>
          <a:p>
            <a:pPr algn="r"/>
            <a:r>
              <a:rPr lang="en-US" sz="700" dirty="0" smtClean="0">
                <a:solidFill>
                  <a:schemeClr val="tx2"/>
                </a:solidFill>
                <a:latin typeface="+mj-lt"/>
              </a:rPr>
              <a:t>Presentation Title | Date</a:t>
            </a:r>
            <a:endParaRPr lang="en-US" sz="700" dirty="0">
              <a:solidFill>
                <a:schemeClr val="tx2"/>
              </a:solidFill>
              <a:latin typeface="+mj-lt"/>
            </a:endParaRPr>
          </a:p>
        </p:txBody>
      </p:sp>
      <p:cxnSp>
        <p:nvCxnSpPr>
          <p:cNvPr id="15" name="Straight Connector 5"/>
          <p:cNvCxnSpPr/>
          <p:nvPr>
            <p:custDataLst>
              <p:tags r:id="rId18"/>
            </p:custDataLst>
          </p:nvPr>
        </p:nvCxnSpPr>
        <p:spPr>
          <a:xfrm flipH="1">
            <a:off x="2" y="6362700"/>
            <a:ext cx="9905999" cy="0"/>
          </a:xfrm>
          <a:prstGeom prst="line">
            <a:avLst/>
          </a:prstGeom>
          <a:ln w="9525" cmpd="sng"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Image 13" descr="Capgemini_logo.jpg"/>
          <p:cNvPicPr>
            <a:picLocks noChangeAspect="1"/>
          </p:cNvPicPr>
          <p:nvPr userDrawn="1"/>
        </p:nvPicPr>
        <p:blipFill>
          <a:blip r:embed="rId20" cstate="print"/>
          <a:stretch>
            <a:fillRect/>
          </a:stretch>
        </p:blipFill>
        <p:spPr>
          <a:xfrm>
            <a:off x="118184" y="6419977"/>
            <a:ext cx="1440000" cy="343023"/>
          </a:xfrm>
          <a:prstGeom prst="rect">
            <a:avLst/>
          </a:prstGeom>
        </p:spPr>
      </p:pic>
      <p:pic>
        <p:nvPicPr>
          <p:cNvPr id="22" name="Image 21" descr="Ready2Series_Stamp_RGB.jpg"/>
          <p:cNvPicPr>
            <a:picLocks noChangeAspect="1"/>
          </p:cNvPicPr>
          <p:nvPr userDrawn="1"/>
        </p:nvPicPr>
        <p:blipFill>
          <a:blip r:embed="rId21" cstate="print"/>
          <a:srcRect l="3748" t="13658" r="4471"/>
          <a:stretch>
            <a:fillRect/>
          </a:stretch>
        </p:blipFill>
        <p:spPr>
          <a:xfrm>
            <a:off x="7651975" y="0"/>
            <a:ext cx="1800000" cy="64747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28" r:id="rId1"/>
    <p:sldLayoutId id="2147483965" r:id="rId2"/>
    <p:sldLayoutId id="2147483974" r:id="rId3"/>
    <p:sldLayoutId id="2147483966" r:id="rId4"/>
    <p:sldLayoutId id="2147483962" r:id="rId5"/>
    <p:sldLayoutId id="2147483963" r:id="rId6"/>
    <p:sldLayoutId id="2147483968" r:id="rId7"/>
    <p:sldLayoutId id="2147483964" r:id="rId8"/>
    <p:sldLayoutId id="2147483934" r:id="rId9"/>
  </p:sldLayoutIdLst>
  <p:timing>
    <p:tnLst>
      <p:par>
        <p:cTn id="1" dur="indefinite" restart="never" nodeType="tmRoot"/>
      </p:par>
    </p:tnLst>
  </p:timing>
  <p:txStyles>
    <p:titleStyle>
      <a:lvl1pPr marL="0" indent="0" algn="l" defTabSz="914342" rtl="0" eaLnBrk="1" latinLnBrk="0" hangingPunct="1">
        <a:lnSpc>
          <a:spcPct val="85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6189" indent="-166189" algn="l" defTabSz="914342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accent5"/>
        </a:buClr>
        <a:buFont typeface="Wingdings" pitchFamily="2" charset="2"/>
        <a:buChar char="§"/>
        <a:defRPr sz="2200" b="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355600" indent="-180975" algn="l" defTabSz="914342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accent3"/>
        </a:buClr>
        <a:buFont typeface="Wingdings" pitchFamily="2" charset="2"/>
        <a:buChar char="§"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536575" indent="-165100" algn="l" defTabSz="914342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accent2"/>
        </a:buClr>
        <a:buFont typeface="Arial" pitchFamily="34" charset="0"/>
        <a:buChar char="•"/>
        <a:tabLst/>
        <a:defRPr sz="16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711200" indent="-165100" algn="l" defTabSz="914342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bg2"/>
        </a:buClr>
        <a:buFont typeface="Arial" pitchFamily="34" charset="0"/>
        <a:buChar char="–"/>
        <a:tabLst/>
        <a:defRPr sz="14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1609624" indent="-193663" algn="l" defTabSz="914342" rtl="0" eaLnBrk="1" latinLnBrk="0" hangingPunct="1">
        <a:spcBef>
          <a:spcPts val="0"/>
        </a:spcBef>
        <a:buClr>
          <a:srgbClr val="B1B1B1"/>
        </a:buClr>
        <a:buFont typeface="Arial" pitchFamily="34" charset="0"/>
        <a:buChar char="–"/>
        <a:defRPr sz="1700" kern="1200">
          <a:solidFill>
            <a:srgbClr val="494949"/>
          </a:solidFill>
          <a:latin typeface="+mn-lt"/>
          <a:ea typeface="+mn-ea"/>
          <a:cs typeface="+mn-cs"/>
        </a:defRPr>
      </a:lvl5pPr>
      <a:lvl6pPr marL="2514441" indent="-228586" algn="l" defTabSz="9143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12" indent="-228586" algn="l" defTabSz="9143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83" indent="-228586" algn="l" defTabSz="9143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54" indent="-228586" algn="l" defTabSz="9143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1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2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13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84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55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26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98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69" algn="l" defTabSz="9143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29025" name="think-cell Slide" r:id="rId4" imgW="360" imgH="360" progId="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</p:sldLayoutIdLst>
  <p:txStyles>
    <p:titleStyle>
      <a:lvl1pPr algn="ctr" defTabSz="839694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4885" indent="-314885" algn="l" defTabSz="839694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82251" indent="-262404" algn="l" defTabSz="839694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49617" indent="-209923" algn="l" defTabSz="83969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69464" indent="-209923" algn="l" defTabSz="839694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89310" indent="-209923" algn="l" defTabSz="839694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09157" indent="-209923" algn="l" defTabSz="83969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29004" indent="-209923" algn="l" defTabSz="83969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8851" indent="-209923" algn="l" defTabSz="83969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68697" indent="-209923" algn="l" defTabSz="839694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19847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39694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59540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79387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099234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19081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38927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58774" algn="l" defTabSz="839694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>
            <p:custDataLst>
              <p:tags r:id="rId5"/>
            </p:custDataLst>
          </p:nvPr>
        </p:nvSpPr>
        <p:spPr>
          <a:xfrm>
            <a:off x="5574054" y="5543660"/>
            <a:ext cx="3877921" cy="380480"/>
          </a:xfrm>
          <a:prstGeom prst="rect">
            <a:avLst/>
          </a:prstGeom>
        </p:spPr>
        <p:txBody>
          <a:bodyPr wrap="none" lIns="0" tIns="36000" rIns="0" bIns="36000" anchor="b" anchorCtr="0">
            <a:spAutoFit/>
          </a:bodyPr>
          <a:lstStyle/>
          <a:p>
            <a:pPr algn="r"/>
            <a:r>
              <a:rPr lang="en-US" sz="2000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www.capgemini.com/ready2series</a:t>
            </a:r>
            <a:endParaRPr lang="en-US" sz="2000" b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Groupe 13"/>
          <p:cNvGrpSpPr/>
          <p:nvPr userDrawn="1"/>
        </p:nvGrpSpPr>
        <p:grpSpPr>
          <a:xfrm>
            <a:off x="694839" y="302445"/>
            <a:ext cx="2920851" cy="1621356"/>
            <a:chOff x="694839" y="302445"/>
            <a:chExt cx="2920851" cy="1621356"/>
          </a:xfrm>
        </p:grpSpPr>
        <p:pic>
          <p:nvPicPr>
            <p:cNvPr id="15" name="Image 14" descr="Capgemini_logo.jpg"/>
            <p:cNvPicPr>
              <a:picLocks noChangeAspect="1"/>
            </p:cNvPicPr>
            <p:nvPr userDrawn="1"/>
          </p:nvPicPr>
          <p:blipFill>
            <a:blip r:embed="rId8" cstate="print"/>
            <a:stretch>
              <a:fillRect/>
            </a:stretch>
          </p:blipFill>
          <p:spPr>
            <a:xfrm>
              <a:off x="735690" y="302445"/>
              <a:ext cx="2880000" cy="686046"/>
            </a:xfrm>
            <a:prstGeom prst="rect">
              <a:avLst/>
            </a:prstGeom>
          </p:spPr>
        </p:pic>
        <p:pic>
          <p:nvPicPr>
            <p:cNvPr id="16" name="Image 15" descr="Ready2Series_Stamp_RGB.jpg"/>
            <p:cNvPicPr>
              <a:picLocks noChangeAspect="1"/>
            </p:cNvPicPr>
            <p:nvPr userDrawn="1"/>
          </p:nvPicPr>
          <p:blipFill>
            <a:blip r:embed="rId9" cstate="print"/>
            <a:srcRect l="3748" t="13658" r="4471" b="26958"/>
            <a:stretch>
              <a:fillRect/>
            </a:stretch>
          </p:blipFill>
          <p:spPr>
            <a:xfrm>
              <a:off x="694839" y="1211281"/>
              <a:ext cx="2880000" cy="712520"/>
            </a:xfrm>
            <a:prstGeom prst="rect">
              <a:avLst/>
            </a:prstGeom>
          </p:spPr>
        </p:pic>
      </p:grpSp>
      <p:pic>
        <p:nvPicPr>
          <p:cNvPr id="17" name="Picture 104" descr="C:\Users\UserSim\Desktop\Capgemini\moto.emf"/>
          <p:cNvPicPr>
            <a:picLocks noChangeAspect="1" noChangeArrowheads="1"/>
          </p:cNvPicPr>
          <p:nvPr userDrawn="1">
            <p:custDataLst>
              <p:tags r:id="rId6"/>
            </p:custDataLst>
          </p:nvPr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6569786" y="532492"/>
            <a:ext cx="2880000" cy="229351"/>
          </a:xfrm>
          <a:prstGeom prst="rect">
            <a:avLst/>
          </a:prstGeom>
          <a:noFill/>
        </p:spPr>
      </p:pic>
      <p:sp>
        <p:nvSpPr>
          <p:cNvPr id="18" name="Rectangle 7"/>
          <p:cNvSpPr/>
          <p:nvPr userDrawn="1">
            <p:custDataLst>
              <p:tags r:id="rId7"/>
            </p:custDataLst>
          </p:nvPr>
        </p:nvSpPr>
        <p:spPr bwMode="auto">
          <a:xfrm flipH="1" flipV="1">
            <a:off x="-1657" y="1677994"/>
            <a:ext cx="9907657" cy="5180006"/>
          </a:xfrm>
          <a:custGeom>
            <a:avLst/>
            <a:gdLst>
              <a:gd name="connsiteX0" fmla="*/ 0 w 10685085"/>
              <a:gd name="connsiteY0" fmla="*/ 0 h 684481"/>
              <a:gd name="connsiteX1" fmla="*/ 10685085 w 10685085"/>
              <a:gd name="connsiteY1" fmla="*/ 0 h 684481"/>
              <a:gd name="connsiteX2" fmla="*/ 10685085 w 10685085"/>
              <a:gd name="connsiteY2" fmla="*/ 684481 h 684481"/>
              <a:gd name="connsiteX3" fmla="*/ 0 w 10685085"/>
              <a:gd name="connsiteY3" fmla="*/ 684481 h 684481"/>
              <a:gd name="connsiteX4" fmla="*/ 0 w 10685085"/>
              <a:gd name="connsiteY4" fmla="*/ 0 h 684481"/>
              <a:gd name="connsiteX0" fmla="*/ 0 w 10685085"/>
              <a:gd name="connsiteY0" fmla="*/ 0 h 684481"/>
              <a:gd name="connsiteX1" fmla="*/ 10685085 w 10685085"/>
              <a:gd name="connsiteY1" fmla="*/ 0 h 684481"/>
              <a:gd name="connsiteX2" fmla="*/ 10685085 w 10685085"/>
              <a:gd name="connsiteY2" fmla="*/ 684481 h 684481"/>
              <a:gd name="connsiteX3" fmla="*/ 525849 w 10685085"/>
              <a:gd name="connsiteY3" fmla="*/ 678410 h 684481"/>
              <a:gd name="connsiteX4" fmla="*/ 0 w 10685085"/>
              <a:gd name="connsiteY4" fmla="*/ 684481 h 684481"/>
              <a:gd name="connsiteX5" fmla="*/ 0 w 10685085"/>
              <a:gd name="connsiteY5" fmla="*/ 0 h 684481"/>
              <a:gd name="connsiteX0" fmla="*/ 0 w 10685085"/>
              <a:gd name="connsiteY0" fmla="*/ 0 h 684481"/>
              <a:gd name="connsiteX1" fmla="*/ 10685085 w 10685085"/>
              <a:gd name="connsiteY1" fmla="*/ 0 h 684481"/>
              <a:gd name="connsiteX2" fmla="*/ 10685085 w 10685085"/>
              <a:gd name="connsiteY2" fmla="*/ 684481 h 684481"/>
              <a:gd name="connsiteX3" fmla="*/ 1063736 w 10685085"/>
              <a:gd name="connsiteY3" fmla="*/ 670939 h 684481"/>
              <a:gd name="connsiteX4" fmla="*/ 525849 w 10685085"/>
              <a:gd name="connsiteY4" fmla="*/ 678410 h 684481"/>
              <a:gd name="connsiteX5" fmla="*/ 0 w 10685085"/>
              <a:gd name="connsiteY5" fmla="*/ 684481 h 684481"/>
              <a:gd name="connsiteX6" fmla="*/ 0 w 10685085"/>
              <a:gd name="connsiteY6" fmla="*/ 0 h 684481"/>
              <a:gd name="connsiteX0" fmla="*/ 0 w 10685085"/>
              <a:gd name="connsiteY0" fmla="*/ 0 h 684481"/>
              <a:gd name="connsiteX1" fmla="*/ 10685085 w 10685085"/>
              <a:gd name="connsiteY1" fmla="*/ 0 h 684481"/>
              <a:gd name="connsiteX2" fmla="*/ 10685085 w 10685085"/>
              <a:gd name="connsiteY2" fmla="*/ 684481 h 684481"/>
              <a:gd name="connsiteX3" fmla="*/ 1063736 w 10685085"/>
              <a:gd name="connsiteY3" fmla="*/ 670939 h 684481"/>
              <a:gd name="connsiteX4" fmla="*/ 525849 w 10685085"/>
              <a:gd name="connsiteY4" fmla="*/ 678410 h 684481"/>
              <a:gd name="connsiteX5" fmla="*/ 0 w 10685085"/>
              <a:gd name="connsiteY5" fmla="*/ 684481 h 684481"/>
              <a:gd name="connsiteX6" fmla="*/ 0 w 10685085"/>
              <a:gd name="connsiteY6" fmla="*/ 0 h 684481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63736 w 10685085"/>
              <a:gd name="connsiteY3" fmla="*/ 670939 h 1022049"/>
              <a:gd name="connsiteX4" fmla="*/ 533320 w 10685085"/>
              <a:gd name="connsiteY4" fmla="*/ 1022049 h 1022049"/>
              <a:gd name="connsiteX5" fmla="*/ 0 w 10685085"/>
              <a:gd name="connsiteY5" fmla="*/ 684481 h 1022049"/>
              <a:gd name="connsiteX6" fmla="*/ 0 w 10685085"/>
              <a:gd name="connsiteY6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63736 w 10685085"/>
              <a:gd name="connsiteY3" fmla="*/ 670939 h 1022049"/>
              <a:gd name="connsiteX4" fmla="*/ 533320 w 10685085"/>
              <a:gd name="connsiteY4" fmla="*/ 1022049 h 1022049"/>
              <a:gd name="connsiteX5" fmla="*/ 0 w 10685085"/>
              <a:gd name="connsiteY5" fmla="*/ 684481 h 1022049"/>
              <a:gd name="connsiteX6" fmla="*/ 0 w 10685085"/>
              <a:gd name="connsiteY6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63736 w 10685085"/>
              <a:gd name="connsiteY3" fmla="*/ 670939 h 1022049"/>
              <a:gd name="connsiteX4" fmla="*/ 533320 w 10685085"/>
              <a:gd name="connsiteY4" fmla="*/ 1022049 h 1022049"/>
              <a:gd name="connsiteX5" fmla="*/ 0 w 10685085"/>
              <a:gd name="connsiteY5" fmla="*/ 684481 h 1022049"/>
              <a:gd name="connsiteX6" fmla="*/ 0 w 10685085"/>
              <a:gd name="connsiteY6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63736 w 10685085"/>
              <a:gd name="connsiteY3" fmla="*/ 670939 h 1022049"/>
              <a:gd name="connsiteX4" fmla="*/ 533320 w 10685085"/>
              <a:gd name="connsiteY4" fmla="*/ 1022049 h 1022049"/>
              <a:gd name="connsiteX5" fmla="*/ 0 w 10685085"/>
              <a:gd name="connsiteY5" fmla="*/ 684481 h 1022049"/>
              <a:gd name="connsiteX6" fmla="*/ 0 w 10685085"/>
              <a:gd name="connsiteY6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63736 w 10685085"/>
              <a:gd name="connsiteY3" fmla="*/ 670939 h 1022049"/>
              <a:gd name="connsiteX4" fmla="*/ 533320 w 10685085"/>
              <a:gd name="connsiteY4" fmla="*/ 1022049 h 1022049"/>
              <a:gd name="connsiteX5" fmla="*/ 0 w 10685085"/>
              <a:gd name="connsiteY5" fmla="*/ 684481 h 1022049"/>
              <a:gd name="connsiteX6" fmla="*/ 0 w 10685085"/>
              <a:gd name="connsiteY6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68448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063736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157465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157465 w 10685085"/>
              <a:gd name="connsiteY4" fmla="*/ 670939 h 1022049"/>
              <a:gd name="connsiteX5" fmla="*/ 533320 w 10685085"/>
              <a:gd name="connsiteY5" fmla="*/ 1022049 h 1022049"/>
              <a:gd name="connsiteX6" fmla="*/ 0 w 10685085"/>
              <a:gd name="connsiteY6" fmla="*/ 684481 h 1022049"/>
              <a:gd name="connsiteX7" fmla="*/ 0 w 10685085"/>
              <a:gd name="connsiteY7" fmla="*/ 0 h 1022049"/>
              <a:gd name="connsiteX0" fmla="*/ 0 w 10685085"/>
              <a:gd name="connsiteY0" fmla="*/ 0 h 1022049"/>
              <a:gd name="connsiteX1" fmla="*/ 10685085 w 10685085"/>
              <a:gd name="connsiteY1" fmla="*/ 0 h 1022049"/>
              <a:gd name="connsiteX2" fmla="*/ 10685085 w 10685085"/>
              <a:gd name="connsiteY2" fmla="*/ 303491 h 1022049"/>
              <a:gd name="connsiteX3" fmla="*/ 10222758 w 10685085"/>
              <a:gd name="connsiteY3" fmla="*/ 678410 h 1022049"/>
              <a:gd name="connsiteX4" fmla="*/ 1157465 w 10685085"/>
              <a:gd name="connsiteY4" fmla="*/ 670939 h 1022049"/>
              <a:gd name="connsiteX5" fmla="*/ 533320 w 10685085"/>
              <a:gd name="connsiteY5" fmla="*/ 1022049 h 1022049"/>
              <a:gd name="connsiteX6" fmla="*/ 23183 w 10685085"/>
              <a:gd name="connsiteY6" fmla="*/ 684481 h 1022049"/>
              <a:gd name="connsiteX7" fmla="*/ 0 w 10685085"/>
              <a:gd name="connsiteY7" fmla="*/ 0 h 1022049"/>
              <a:gd name="connsiteX0" fmla="*/ 0 w 10673494"/>
              <a:gd name="connsiteY0" fmla="*/ 5825 h 1022049"/>
              <a:gd name="connsiteX1" fmla="*/ 10673494 w 10673494"/>
              <a:gd name="connsiteY1" fmla="*/ 0 h 1022049"/>
              <a:gd name="connsiteX2" fmla="*/ 10673494 w 10673494"/>
              <a:gd name="connsiteY2" fmla="*/ 303491 h 1022049"/>
              <a:gd name="connsiteX3" fmla="*/ 10211167 w 10673494"/>
              <a:gd name="connsiteY3" fmla="*/ 678410 h 1022049"/>
              <a:gd name="connsiteX4" fmla="*/ 1145874 w 10673494"/>
              <a:gd name="connsiteY4" fmla="*/ 670939 h 1022049"/>
              <a:gd name="connsiteX5" fmla="*/ 521729 w 10673494"/>
              <a:gd name="connsiteY5" fmla="*/ 1022049 h 1022049"/>
              <a:gd name="connsiteX6" fmla="*/ 11592 w 10673494"/>
              <a:gd name="connsiteY6" fmla="*/ 684481 h 1022049"/>
              <a:gd name="connsiteX7" fmla="*/ 0 w 10673494"/>
              <a:gd name="connsiteY7" fmla="*/ 5825 h 1022049"/>
              <a:gd name="connsiteX0" fmla="*/ 0 w 10673494"/>
              <a:gd name="connsiteY0" fmla="*/ 0 h 1045351"/>
              <a:gd name="connsiteX1" fmla="*/ 10673494 w 10673494"/>
              <a:gd name="connsiteY1" fmla="*/ 23302 h 1045351"/>
              <a:gd name="connsiteX2" fmla="*/ 10673494 w 10673494"/>
              <a:gd name="connsiteY2" fmla="*/ 326793 h 1045351"/>
              <a:gd name="connsiteX3" fmla="*/ 10211167 w 10673494"/>
              <a:gd name="connsiteY3" fmla="*/ 701712 h 1045351"/>
              <a:gd name="connsiteX4" fmla="*/ 1145874 w 10673494"/>
              <a:gd name="connsiteY4" fmla="*/ 694241 h 1045351"/>
              <a:gd name="connsiteX5" fmla="*/ 521729 w 10673494"/>
              <a:gd name="connsiteY5" fmla="*/ 1045351 h 1045351"/>
              <a:gd name="connsiteX6" fmla="*/ 11592 w 10673494"/>
              <a:gd name="connsiteY6" fmla="*/ 707783 h 1045351"/>
              <a:gd name="connsiteX7" fmla="*/ 0 w 10673494"/>
              <a:gd name="connsiteY7" fmla="*/ 0 h 1045351"/>
              <a:gd name="connsiteX0" fmla="*/ 0 w 10667698"/>
              <a:gd name="connsiteY0" fmla="*/ 0 h 1027875"/>
              <a:gd name="connsiteX1" fmla="*/ 10667698 w 10667698"/>
              <a:gd name="connsiteY1" fmla="*/ 5826 h 1027875"/>
              <a:gd name="connsiteX2" fmla="*/ 10667698 w 10667698"/>
              <a:gd name="connsiteY2" fmla="*/ 309317 h 1027875"/>
              <a:gd name="connsiteX3" fmla="*/ 10205371 w 10667698"/>
              <a:gd name="connsiteY3" fmla="*/ 684236 h 1027875"/>
              <a:gd name="connsiteX4" fmla="*/ 1140078 w 10667698"/>
              <a:gd name="connsiteY4" fmla="*/ 676765 h 1027875"/>
              <a:gd name="connsiteX5" fmla="*/ 515933 w 10667698"/>
              <a:gd name="connsiteY5" fmla="*/ 1027875 h 1027875"/>
              <a:gd name="connsiteX6" fmla="*/ 5796 w 10667698"/>
              <a:gd name="connsiteY6" fmla="*/ 690307 h 1027875"/>
              <a:gd name="connsiteX7" fmla="*/ 0 w 10667698"/>
              <a:gd name="connsiteY7" fmla="*/ 0 h 1027875"/>
              <a:gd name="connsiteX0" fmla="*/ 5796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34282 w 10661902"/>
              <a:gd name="connsiteY4" fmla="*/ 676765 h 1027875"/>
              <a:gd name="connsiteX5" fmla="*/ 510137 w 10661902"/>
              <a:gd name="connsiteY5" fmla="*/ 1027875 h 1027875"/>
              <a:gd name="connsiteX6" fmla="*/ 0 w 10661902"/>
              <a:gd name="connsiteY6" fmla="*/ 690307 h 1027875"/>
              <a:gd name="connsiteX7" fmla="*/ 5796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34282 w 10661902"/>
              <a:gd name="connsiteY4" fmla="*/ 676765 h 1027875"/>
              <a:gd name="connsiteX5" fmla="*/ 510137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34282 w 10661902"/>
              <a:gd name="connsiteY4" fmla="*/ 676765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37441 w 10661902"/>
              <a:gd name="connsiteY4" fmla="*/ 689465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3758 w 10661902"/>
              <a:gd name="connsiteY4" fmla="*/ 62914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0599 w 10661902"/>
              <a:gd name="connsiteY4" fmla="*/ 68629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0599 w 10661902"/>
              <a:gd name="connsiteY4" fmla="*/ 68629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0599 w 10661902"/>
              <a:gd name="connsiteY4" fmla="*/ 68629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0599 w 10661902"/>
              <a:gd name="connsiteY4" fmla="*/ 68629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1 w 10661902"/>
              <a:gd name="connsiteY0" fmla="*/ 0 h 1027875"/>
              <a:gd name="connsiteX1" fmla="*/ 10661902 w 10661902"/>
              <a:gd name="connsiteY1" fmla="*/ 5826 h 1027875"/>
              <a:gd name="connsiteX2" fmla="*/ 10661902 w 10661902"/>
              <a:gd name="connsiteY2" fmla="*/ 309317 h 1027875"/>
              <a:gd name="connsiteX3" fmla="*/ 10199575 w 10661902"/>
              <a:gd name="connsiteY3" fmla="*/ 684236 h 1027875"/>
              <a:gd name="connsiteX4" fmla="*/ 1140599 w 10661902"/>
              <a:gd name="connsiteY4" fmla="*/ 686290 h 1027875"/>
              <a:gd name="connsiteX5" fmla="*/ 560676 w 10661902"/>
              <a:gd name="connsiteY5" fmla="*/ 1027875 h 1027875"/>
              <a:gd name="connsiteX6" fmla="*/ 0 w 10661902"/>
              <a:gd name="connsiteY6" fmla="*/ 690307 h 1027875"/>
              <a:gd name="connsiteX7" fmla="*/ 1 w 10661902"/>
              <a:gd name="connsiteY7" fmla="*/ 0 h 1027875"/>
              <a:gd name="connsiteX0" fmla="*/ 0 w 10661901"/>
              <a:gd name="connsiteY0" fmla="*/ 0 h 1027875"/>
              <a:gd name="connsiteX1" fmla="*/ 10661901 w 10661901"/>
              <a:gd name="connsiteY1" fmla="*/ 5826 h 1027875"/>
              <a:gd name="connsiteX2" fmla="*/ 10661901 w 10661901"/>
              <a:gd name="connsiteY2" fmla="*/ 309317 h 1027875"/>
              <a:gd name="connsiteX3" fmla="*/ 10199574 w 10661901"/>
              <a:gd name="connsiteY3" fmla="*/ 684236 h 1027875"/>
              <a:gd name="connsiteX4" fmla="*/ 1140598 w 10661901"/>
              <a:gd name="connsiteY4" fmla="*/ 686290 h 1027875"/>
              <a:gd name="connsiteX5" fmla="*/ 560675 w 10661901"/>
              <a:gd name="connsiteY5" fmla="*/ 1027875 h 1027875"/>
              <a:gd name="connsiteX6" fmla="*/ 3158 w 10661901"/>
              <a:gd name="connsiteY6" fmla="*/ 674432 h 1027875"/>
              <a:gd name="connsiteX7" fmla="*/ 0 w 10661901"/>
              <a:gd name="connsiteY7" fmla="*/ 0 h 1027875"/>
              <a:gd name="connsiteX0" fmla="*/ 0 w 10661901"/>
              <a:gd name="connsiteY0" fmla="*/ 0 h 1027875"/>
              <a:gd name="connsiteX1" fmla="*/ 10661901 w 10661901"/>
              <a:gd name="connsiteY1" fmla="*/ 5826 h 1027875"/>
              <a:gd name="connsiteX2" fmla="*/ 10661901 w 10661901"/>
              <a:gd name="connsiteY2" fmla="*/ 309317 h 1027875"/>
              <a:gd name="connsiteX3" fmla="*/ 10199574 w 10661901"/>
              <a:gd name="connsiteY3" fmla="*/ 684236 h 1027875"/>
              <a:gd name="connsiteX4" fmla="*/ 1140598 w 10661901"/>
              <a:gd name="connsiteY4" fmla="*/ 686290 h 1027875"/>
              <a:gd name="connsiteX5" fmla="*/ 560675 w 10661901"/>
              <a:gd name="connsiteY5" fmla="*/ 1027875 h 1027875"/>
              <a:gd name="connsiteX6" fmla="*/ 3158 w 10661901"/>
              <a:gd name="connsiteY6" fmla="*/ 683957 h 1027875"/>
              <a:gd name="connsiteX7" fmla="*/ 0 w 10661901"/>
              <a:gd name="connsiteY7" fmla="*/ 0 h 1027875"/>
              <a:gd name="connsiteX0" fmla="*/ 0 w 10710088"/>
              <a:gd name="connsiteY0" fmla="*/ 0 h 1027875"/>
              <a:gd name="connsiteX1" fmla="*/ 10661901 w 10710088"/>
              <a:gd name="connsiteY1" fmla="*/ 5826 h 1027875"/>
              <a:gd name="connsiteX2" fmla="*/ 10661901 w 10710088"/>
              <a:gd name="connsiteY2" fmla="*/ 309317 h 1027875"/>
              <a:gd name="connsiteX3" fmla="*/ 10668871 w 10710088"/>
              <a:gd name="connsiteY3" fmla="*/ 684236 h 1027875"/>
              <a:gd name="connsiteX4" fmla="*/ 1140598 w 10710088"/>
              <a:gd name="connsiteY4" fmla="*/ 686290 h 1027875"/>
              <a:gd name="connsiteX5" fmla="*/ 560675 w 10710088"/>
              <a:gd name="connsiteY5" fmla="*/ 1027875 h 1027875"/>
              <a:gd name="connsiteX6" fmla="*/ 3158 w 10710088"/>
              <a:gd name="connsiteY6" fmla="*/ 683957 h 1027875"/>
              <a:gd name="connsiteX7" fmla="*/ 0 w 10710088"/>
              <a:gd name="connsiteY7" fmla="*/ 0 h 1027875"/>
              <a:gd name="connsiteX0" fmla="*/ 0 w 10668871"/>
              <a:gd name="connsiteY0" fmla="*/ 0 h 1027875"/>
              <a:gd name="connsiteX1" fmla="*/ 10661901 w 10668871"/>
              <a:gd name="connsiteY1" fmla="*/ 5826 h 1027875"/>
              <a:gd name="connsiteX2" fmla="*/ 10668871 w 10668871"/>
              <a:gd name="connsiteY2" fmla="*/ 684236 h 1027875"/>
              <a:gd name="connsiteX3" fmla="*/ 1140598 w 10668871"/>
              <a:gd name="connsiteY3" fmla="*/ 686290 h 1027875"/>
              <a:gd name="connsiteX4" fmla="*/ 560675 w 10668871"/>
              <a:gd name="connsiteY4" fmla="*/ 1027875 h 1027875"/>
              <a:gd name="connsiteX5" fmla="*/ 3158 w 10668871"/>
              <a:gd name="connsiteY5" fmla="*/ 683957 h 1027875"/>
              <a:gd name="connsiteX6" fmla="*/ 0 w 10668871"/>
              <a:gd name="connsiteY6" fmla="*/ 0 h 1027875"/>
              <a:gd name="connsiteX0" fmla="*/ 0 w 10662015"/>
              <a:gd name="connsiteY0" fmla="*/ 0 h 1027875"/>
              <a:gd name="connsiteX1" fmla="*/ 10661901 w 10662015"/>
              <a:gd name="connsiteY1" fmla="*/ 5826 h 1027875"/>
              <a:gd name="connsiteX2" fmla="*/ 10632772 w 10662015"/>
              <a:gd name="connsiteY2" fmla="*/ 684236 h 1027875"/>
              <a:gd name="connsiteX3" fmla="*/ 1140598 w 10662015"/>
              <a:gd name="connsiteY3" fmla="*/ 686290 h 1027875"/>
              <a:gd name="connsiteX4" fmla="*/ 560675 w 10662015"/>
              <a:gd name="connsiteY4" fmla="*/ 1027875 h 1027875"/>
              <a:gd name="connsiteX5" fmla="*/ 3158 w 10662015"/>
              <a:gd name="connsiteY5" fmla="*/ 683957 h 1027875"/>
              <a:gd name="connsiteX6" fmla="*/ 0 w 10662015"/>
              <a:gd name="connsiteY6" fmla="*/ 0 h 1027875"/>
              <a:gd name="connsiteX0" fmla="*/ 0 w 10632772"/>
              <a:gd name="connsiteY0" fmla="*/ 0 h 1027875"/>
              <a:gd name="connsiteX1" fmla="*/ 10616776 w 10632772"/>
              <a:gd name="connsiteY1" fmla="*/ 559150 h 1027875"/>
              <a:gd name="connsiteX2" fmla="*/ 10632772 w 10632772"/>
              <a:gd name="connsiteY2" fmla="*/ 684236 h 1027875"/>
              <a:gd name="connsiteX3" fmla="*/ 1140598 w 10632772"/>
              <a:gd name="connsiteY3" fmla="*/ 686290 h 1027875"/>
              <a:gd name="connsiteX4" fmla="*/ 560675 w 10632772"/>
              <a:gd name="connsiteY4" fmla="*/ 1027875 h 1027875"/>
              <a:gd name="connsiteX5" fmla="*/ 3158 w 10632772"/>
              <a:gd name="connsiteY5" fmla="*/ 683957 h 1027875"/>
              <a:gd name="connsiteX6" fmla="*/ 0 w 10632772"/>
              <a:gd name="connsiteY6" fmla="*/ 0 h 1027875"/>
              <a:gd name="connsiteX0" fmla="*/ 5867 w 10629614"/>
              <a:gd name="connsiteY0" fmla="*/ 12316 h 468725"/>
              <a:gd name="connsiteX1" fmla="*/ 10613618 w 10629614"/>
              <a:gd name="connsiteY1" fmla="*/ 0 h 468725"/>
              <a:gd name="connsiteX2" fmla="*/ 10629614 w 10629614"/>
              <a:gd name="connsiteY2" fmla="*/ 125086 h 468725"/>
              <a:gd name="connsiteX3" fmla="*/ 1137440 w 10629614"/>
              <a:gd name="connsiteY3" fmla="*/ 127140 h 468725"/>
              <a:gd name="connsiteX4" fmla="*/ 557517 w 10629614"/>
              <a:gd name="connsiteY4" fmla="*/ 468725 h 468725"/>
              <a:gd name="connsiteX5" fmla="*/ 0 w 10629614"/>
              <a:gd name="connsiteY5" fmla="*/ 124807 h 468725"/>
              <a:gd name="connsiteX6" fmla="*/ 5867 w 10629614"/>
              <a:gd name="connsiteY6" fmla="*/ 12316 h 468725"/>
              <a:gd name="connsiteX0" fmla="*/ 0 w 10636382"/>
              <a:gd name="connsiteY0" fmla="*/ 12316 h 468725"/>
              <a:gd name="connsiteX1" fmla="*/ 10620386 w 10636382"/>
              <a:gd name="connsiteY1" fmla="*/ 0 h 468725"/>
              <a:gd name="connsiteX2" fmla="*/ 10636382 w 10636382"/>
              <a:gd name="connsiteY2" fmla="*/ 125086 h 468725"/>
              <a:gd name="connsiteX3" fmla="*/ 1144208 w 10636382"/>
              <a:gd name="connsiteY3" fmla="*/ 127140 h 468725"/>
              <a:gd name="connsiteX4" fmla="*/ 564285 w 10636382"/>
              <a:gd name="connsiteY4" fmla="*/ 468725 h 468725"/>
              <a:gd name="connsiteX5" fmla="*/ 6768 w 10636382"/>
              <a:gd name="connsiteY5" fmla="*/ 124807 h 468725"/>
              <a:gd name="connsiteX6" fmla="*/ 0 w 10636382"/>
              <a:gd name="connsiteY6" fmla="*/ 12316 h 468725"/>
              <a:gd name="connsiteX0" fmla="*/ 239608 w 10629614"/>
              <a:gd name="connsiteY0" fmla="*/ 21841 h 468725"/>
              <a:gd name="connsiteX1" fmla="*/ 10613618 w 10629614"/>
              <a:gd name="connsiteY1" fmla="*/ 0 h 468725"/>
              <a:gd name="connsiteX2" fmla="*/ 10629614 w 10629614"/>
              <a:gd name="connsiteY2" fmla="*/ 125086 h 468725"/>
              <a:gd name="connsiteX3" fmla="*/ 1137440 w 10629614"/>
              <a:gd name="connsiteY3" fmla="*/ 127140 h 468725"/>
              <a:gd name="connsiteX4" fmla="*/ 557517 w 10629614"/>
              <a:gd name="connsiteY4" fmla="*/ 468725 h 468725"/>
              <a:gd name="connsiteX5" fmla="*/ 0 w 10629614"/>
              <a:gd name="connsiteY5" fmla="*/ 124807 h 468725"/>
              <a:gd name="connsiteX6" fmla="*/ 239608 w 10629614"/>
              <a:gd name="connsiteY6" fmla="*/ 21841 h 468725"/>
              <a:gd name="connsiteX0" fmla="*/ 239608 w 10629614"/>
              <a:gd name="connsiteY0" fmla="*/ 21841 h 468725"/>
              <a:gd name="connsiteX1" fmla="*/ 10613618 w 10629614"/>
              <a:gd name="connsiteY1" fmla="*/ 0 h 468725"/>
              <a:gd name="connsiteX2" fmla="*/ 10629614 w 10629614"/>
              <a:gd name="connsiteY2" fmla="*/ 125086 h 468725"/>
              <a:gd name="connsiteX3" fmla="*/ 1137440 w 10629614"/>
              <a:gd name="connsiteY3" fmla="*/ 127140 h 468725"/>
              <a:gd name="connsiteX4" fmla="*/ 557517 w 10629614"/>
              <a:gd name="connsiteY4" fmla="*/ 468725 h 468725"/>
              <a:gd name="connsiteX5" fmla="*/ 0 w 10629614"/>
              <a:gd name="connsiteY5" fmla="*/ 124807 h 468725"/>
              <a:gd name="connsiteX6" fmla="*/ 239608 w 10629614"/>
              <a:gd name="connsiteY6" fmla="*/ 21841 h 468725"/>
              <a:gd name="connsiteX0" fmla="*/ 0 w 10630065"/>
              <a:gd name="connsiteY0" fmla="*/ 2791 h 468725"/>
              <a:gd name="connsiteX1" fmla="*/ 10614069 w 10630065"/>
              <a:gd name="connsiteY1" fmla="*/ 0 h 468725"/>
              <a:gd name="connsiteX2" fmla="*/ 10630065 w 10630065"/>
              <a:gd name="connsiteY2" fmla="*/ 125086 h 468725"/>
              <a:gd name="connsiteX3" fmla="*/ 1137891 w 10630065"/>
              <a:gd name="connsiteY3" fmla="*/ 127140 h 468725"/>
              <a:gd name="connsiteX4" fmla="*/ 557968 w 10630065"/>
              <a:gd name="connsiteY4" fmla="*/ 468725 h 468725"/>
              <a:gd name="connsiteX5" fmla="*/ 451 w 10630065"/>
              <a:gd name="connsiteY5" fmla="*/ 124807 h 468725"/>
              <a:gd name="connsiteX6" fmla="*/ 0 w 10630065"/>
              <a:gd name="connsiteY6" fmla="*/ 2791 h 468725"/>
              <a:gd name="connsiteX0" fmla="*/ 0 w 10630065"/>
              <a:gd name="connsiteY0" fmla="*/ 2791 h 468725"/>
              <a:gd name="connsiteX1" fmla="*/ 10614069 w 10630065"/>
              <a:gd name="connsiteY1" fmla="*/ 0 h 468725"/>
              <a:gd name="connsiteX2" fmla="*/ 10630065 w 10630065"/>
              <a:gd name="connsiteY2" fmla="*/ 125086 h 468725"/>
              <a:gd name="connsiteX3" fmla="*/ 1137891 w 10630065"/>
              <a:gd name="connsiteY3" fmla="*/ 127140 h 468725"/>
              <a:gd name="connsiteX4" fmla="*/ 557968 w 10630065"/>
              <a:gd name="connsiteY4" fmla="*/ 468725 h 468725"/>
              <a:gd name="connsiteX5" fmla="*/ 451 w 10630065"/>
              <a:gd name="connsiteY5" fmla="*/ 124807 h 468725"/>
              <a:gd name="connsiteX6" fmla="*/ 0 w 10630065"/>
              <a:gd name="connsiteY6" fmla="*/ 2791 h 468725"/>
              <a:gd name="connsiteX0" fmla="*/ 0 w 10630556"/>
              <a:gd name="connsiteY0" fmla="*/ 2791 h 468725"/>
              <a:gd name="connsiteX1" fmla="*/ 10629862 w 10630556"/>
              <a:gd name="connsiteY1" fmla="*/ 0 h 468725"/>
              <a:gd name="connsiteX2" fmla="*/ 10630065 w 10630556"/>
              <a:gd name="connsiteY2" fmla="*/ 125086 h 468725"/>
              <a:gd name="connsiteX3" fmla="*/ 1137891 w 10630556"/>
              <a:gd name="connsiteY3" fmla="*/ 127140 h 468725"/>
              <a:gd name="connsiteX4" fmla="*/ 557968 w 10630556"/>
              <a:gd name="connsiteY4" fmla="*/ 468725 h 468725"/>
              <a:gd name="connsiteX5" fmla="*/ 451 w 10630556"/>
              <a:gd name="connsiteY5" fmla="*/ 124807 h 468725"/>
              <a:gd name="connsiteX6" fmla="*/ 0 w 10630556"/>
              <a:gd name="connsiteY6" fmla="*/ 2791 h 468725"/>
              <a:gd name="connsiteX0" fmla="*/ 0 w 10630556"/>
              <a:gd name="connsiteY0" fmla="*/ 2791 h 468725"/>
              <a:gd name="connsiteX1" fmla="*/ 10629862 w 10630556"/>
              <a:gd name="connsiteY1" fmla="*/ 0 h 468725"/>
              <a:gd name="connsiteX2" fmla="*/ 10630065 w 10630556"/>
              <a:gd name="connsiteY2" fmla="*/ 125086 h 468725"/>
              <a:gd name="connsiteX3" fmla="*/ 1137891 w 10630556"/>
              <a:gd name="connsiteY3" fmla="*/ 127140 h 468725"/>
              <a:gd name="connsiteX4" fmla="*/ 557968 w 10630556"/>
              <a:gd name="connsiteY4" fmla="*/ 468725 h 468725"/>
              <a:gd name="connsiteX5" fmla="*/ 75946 w 10630556"/>
              <a:gd name="connsiteY5" fmla="*/ 125867 h 468725"/>
              <a:gd name="connsiteX6" fmla="*/ 451 w 10630556"/>
              <a:gd name="connsiteY6" fmla="*/ 124807 h 468725"/>
              <a:gd name="connsiteX7" fmla="*/ 0 w 10630556"/>
              <a:gd name="connsiteY7" fmla="*/ 2791 h 468725"/>
              <a:gd name="connsiteX0" fmla="*/ 0 w 10630556"/>
              <a:gd name="connsiteY0" fmla="*/ 2791 h 468725"/>
              <a:gd name="connsiteX1" fmla="*/ 10629862 w 10630556"/>
              <a:gd name="connsiteY1" fmla="*/ 0 h 468725"/>
              <a:gd name="connsiteX2" fmla="*/ 10630065 w 10630556"/>
              <a:gd name="connsiteY2" fmla="*/ 125086 h 468725"/>
              <a:gd name="connsiteX3" fmla="*/ 1137891 w 10630556"/>
              <a:gd name="connsiteY3" fmla="*/ 127140 h 468725"/>
              <a:gd name="connsiteX4" fmla="*/ 557968 w 10630556"/>
              <a:gd name="connsiteY4" fmla="*/ 468725 h 468725"/>
              <a:gd name="connsiteX5" fmla="*/ 75946 w 10630556"/>
              <a:gd name="connsiteY5" fmla="*/ 125867 h 468725"/>
              <a:gd name="connsiteX6" fmla="*/ 451 w 10630556"/>
              <a:gd name="connsiteY6" fmla="*/ 124807 h 468725"/>
              <a:gd name="connsiteX7" fmla="*/ 0 w 10630556"/>
              <a:gd name="connsiteY7" fmla="*/ 2791 h 468725"/>
              <a:gd name="connsiteX0" fmla="*/ 0 w 10630556"/>
              <a:gd name="connsiteY0" fmla="*/ 2791 h 468725"/>
              <a:gd name="connsiteX1" fmla="*/ 10629862 w 10630556"/>
              <a:gd name="connsiteY1" fmla="*/ 0 h 468725"/>
              <a:gd name="connsiteX2" fmla="*/ 10630065 w 10630556"/>
              <a:gd name="connsiteY2" fmla="*/ 125086 h 468725"/>
              <a:gd name="connsiteX3" fmla="*/ 1137891 w 10630556"/>
              <a:gd name="connsiteY3" fmla="*/ 127140 h 468725"/>
              <a:gd name="connsiteX4" fmla="*/ 557968 w 10630556"/>
              <a:gd name="connsiteY4" fmla="*/ 468725 h 468725"/>
              <a:gd name="connsiteX5" fmla="*/ 75946 w 10630556"/>
              <a:gd name="connsiteY5" fmla="*/ 125867 h 468725"/>
              <a:gd name="connsiteX6" fmla="*/ 451 w 10630556"/>
              <a:gd name="connsiteY6" fmla="*/ 124807 h 468725"/>
              <a:gd name="connsiteX7" fmla="*/ 0 w 10630556"/>
              <a:gd name="connsiteY7" fmla="*/ 2791 h 468725"/>
              <a:gd name="connsiteX0" fmla="*/ 782750 w 11413306"/>
              <a:gd name="connsiteY0" fmla="*/ 2791 h 468725"/>
              <a:gd name="connsiteX1" fmla="*/ 11412612 w 11413306"/>
              <a:gd name="connsiteY1" fmla="*/ 0 h 468725"/>
              <a:gd name="connsiteX2" fmla="*/ 11412815 w 11413306"/>
              <a:gd name="connsiteY2" fmla="*/ 125086 h 468725"/>
              <a:gd name="connsiteX3" fmla="*/ 1920641 w 11413306"/>
              <a:gd name="connsiteY3" fmla="*/ 127140 h 468725"/>
              <a:gd name="connsiteX4" fmla="*/ 1340718 w 11413306"/>
              <a:gd name="connsiteY4" fmla="*/ 468725 h 468725"/>
              <a:gd name="connsiteX5" fmla="*/ 858696 w 11413306"/>
              <a:gd name="connsiteY5" fmla="*/ 125867 h 468725"/>
              <a:gd name="connsiteX6" fmla="*/ 782750 w 11413306"/>
              <a:gd name="connsiteY6" fmla="*/ 2791 h 468725"/>
              <a:gd name="connsiteX0" fmla="*/ 802813 w 11357561"/>
              <a:gd name="connsiteY0" fmla="*/ 2791 h 468725"/>
              <a:gd name="connsiteX1" fmla="*/ 11356867 w 11357561"/>
              <a:gd name="connsiteY1" fmla="*/ 0 h 468725"/>
              <a:gd name="connsiteX2" fmla="*/ 11357070 w 11357561"/>
              <a:gd name="connsiteY2" fmla="*/ 125086 h 468725"/>
              <a:gd name="connsiteX3" fmla="*/ 1864896 w 11357561"/>
              <a:gd name="connsiteY3" fmla="*/ 127140 h 468725"/>
              <a:gd name="connsiteX4" fmla="*/ 1284973 w 11357561"/>
              <a:gd name="connsiteY4" fmla="*/ 468725 h 468725"/>
              <a:gd name="connsiteX5" fmla="*/ 802951 w 11357561"/>
              <a:gd name="connsiteY5" fmla="*/ 125867 h 468725"/>
              <a:gd name="connsiteX6" fmla="*/ 802813 w 11357561"/>
              <a:gd name="connsiteY6" fmla="*/ 2791 h 468725"/>
              <a:gd name="connsiteX0" fmla="*/ 341552 w 10896300"/>
              <a:gd name="connsiteY0" fmla="*/ 2791 h 468725"/>
              <a:gd name="connsiteX1" fmla="*/ 10895606 w 10896300"/>
              <a:gd name="connsiteY1" fmla="*/ 0 h 468725"/>
              <a:gd name="connsiteX2" fmla="*/ 10895809 w 10896300"/>
              <a:gd name="connsiteY2" fmla="*/ 125086 h 468725"/>
              <a:gd name="connsiteX3" fmla="*/ 1403635 w 10896300"/>
              <a:gd name="connsiteY3" fmla="*/ 127140 h 468725"/>
              <a:gd name="connsiteX4" fmla="*/ 823712 w 10896300"/>
              <a:gd name="connsiteY4" fmla="*/ 468725 h 468725"/>
              <a:gd name="connsiteX5" fmla="*/ 341690 w 10896300"/>
              <a:gd name="connsiteY5" fmla="*/ 125867 h 468725"/>
              <a:gd name="connsiteX6" fmla="*/ 341552 w 10896300"/>
              <a:gd name="connsiteY6" fmla="*/ 2791 h 468725"/>
              <a:gd name="connsiteX0" fmla="*/ 41143 w 10595891"/>
              <a:gd name="connsiteY0" fmla="*/ 2791 h 468725"/>
              <a:gd name="connsiteX1" fmla="*/ 10595197 w 10595891"/>
              <a:gd name="connsiteY1" fmla="*/ 0 h 468725"/>
              <a:gd name="connsiteX2" fmla="*/ 10595400 w 10595891"/>
              <a:gd name="connsiteY2" fmla="*/ 125086 h 468725"/>
              <a:gd name="connsiteX3" fmla="*/ 1103226 w 10595891"/>
              <a:gd name="connsiteY3" fmla="*/ 127140 h 468725"/>
              <a:gd name="connsiteX4" fmla="*/ 523303 w 10595891"/>
              <a:gd name="connsiteY4" fmla="*/ 468725 h 468725"/>
              <a:gd name="connsiteX5" fmla="*/ 41281 w 10595891"/>
              <a:gd name="connsiteY5" fmla="*/ 125867 h 468725"/>
              <a:gd name="connsiteX6" fmla="*/ 41143 w 1059589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25867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39671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39671 h 468725"/>
              <a:gd name="connsiteX6" fmla="*/ 433 w 10555181"/>
              <a:gd name="connsiteY6" fmla="*/ 2791 h 468725"/>
              <a:gd name="connsiteX0" fmla="*/ 433 w 10555181"/>
              <a:gd name="connsiteY0" fmla="*/ 2791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39671 h 468725"/>
              <a:gd name="connsiteX6" fmla="*/ 433 w 10555181"/>
              <a:gd name="connsiteY6" fmla="*/ 2791 h 468725"/>
              <a:gd name="connsiteX0" fmla="*/ 433 w 10555181"/>
              <a:gd name="connsiteY0" fmla="*/ 44066 h 468725"/>
              <a:gd name="connsiteX1" fmla="*/ 10554487 w 10555181"/>
              <a:gd name="connsiteY1" fmla="*/ 0 h 468725"/>
              <a:gd name="connsiteX2" fmla="*/ 10554690 w 10555181"/>
              <a:gd name="connsiteY2" fmla="*/ 125086 h 468725"/>
              <a:gd name="connsiteX3" fmla="*/ 1062516 w 10555181"/>
              <a:gd name="connsiteY3" fmla="*/ 127140 h 468725"/>
              <a:gd name="connsiteX4" fmla="*/ 482593 w 10555181"/>
              <a:gd name="connsiteY4" fmla="*/ 468725 h 468725"/>
              <a:gd name="connsiteX5" fmla="*/ 571 w 10555181"/>
              <a:gd name="connsiteY5" fmla="*/ 139671 h 468725"/>
              <a:gd name="connsiteX6" fmla="*/ 433 w 10555181"/>
              <a:gd name="connsiteY6" fmla="*/ 44066 h 468725"/>
              <a:gd name="connsiteX0" fmla="*/ 433 w 10554690"/>
              <a:gd name="connsiteY0" fmla="*/ 5966 h 430625"/>
              <a:gd name="connsiteX1" fmla="*/ 10551351 w 10554690"/>
              <a:gd name="connsiteY1" fmla="*/ 0 h 430625"/>
              <a:gd name="connsiteX2" fmla="*/ 10554690 w 10554690"/>
              <a:gd name="connsiteY2" fmla="*/ 86986 h 430625"/>
              <a:gd name="connsiteX3" fmla="*/ 1062516 w 10554690"/>
              <a:gd name="connsiteY3" fmla="*/ 89040 h 430625"/>
              <a:gd name="connsiteX4" fmla="*/ 482593 w 10554690"/>
              <a:gd name="connsiteY4" fmla="*/ 430625 h 430625"/>
              <a:gd name="connsiteX5" fmla="*/ 571 w 10554690"/>
              <a:gd name="connsiteY5" fmla="*/ 101571 h 430625"/>
              <a:gd name="connsiteX6" fmla="*/ 433 w 10554690"/>
              <a:gd name="connsiteY6" fmla="*/ 5966 h 430625"/>
              <a:gd name="connsiteX0" fmla="*/ 433 w 10554690"/>
              <a:gd name="connsiteY0" fmla="*/ 5966 h 427450"/>
              <a:gd name="connsiteX1" fmla="*/ 10551351 w 10554690"/>
              <a:gd name="connsiteY1" fmla="*/ 0 h 427450"/>
              <a:gd name="connsiteX2" fmla="*/ 10554690 w 10554690"/>
              <a:gd name="connsiteY2" fmla="*/ 86986 h 427450"/>
              <a:gd name="connsiteX3" fmla="*/ 1062516 w 10554690"/>
              <a:gd name="connsiteY3" fmla="*/ 89040 h 427450"/>
              <a:gd name="connsiteX4" fmla="*/ 482593 w 10554690"/>
              <a:gd name="connsiteY4" fmla="*/ 427450 h 427450"/>
              <a:gd name="connsiteX5" fmla="*/ 571 w 10554690"/>
              <a:gd name="connsiteY5" fmla="*/ 101571 h 427450"/>
              <a:gd name="connsiteX6" fmla="*/ 433 w 10554690"/>
              <a:gd name="connsiteY6" fmla="*/ 5966 h 427450"/>
              <a:gd name="connsiteX0" fmla="*/ 433 w 10554690"/>
              <a:gd name="connsiteY0" fmla="*/ 5966 h 427450"/>
              <a:gd name="connsiteX1" fmla="*/ 10551351 w 10554690"/>
              <a:gd name="connsiteY1" fmla="*/ 0 h 427450"/>
              <a:gd name="connsiteX2" fmla="*/ 10554690 w 10554690"/>
              <a:gd name="connsiteY2" fmla="*/ 86986 h 427450"/>
              <a:gd name="connsiteX3" fmla="*/ 10274940 w 10554690"/>
              <a:gd name="connsiteY3" fmla="*/ 87717 h 427450"/>
              <a:gd name="connsiteX4" fmla="*/ 1062516 w 10554690"/>
              <a:gd name="connsiteY4" fmla="*/ 89040 h 427450"/>
              <a:gd name="connsiteX5" fmla="*/ 482593 w 10554690"/>
              <a:gd name="connsiteY5" fmla="*/ 427450 h 427450"/>
              <a:gd name="connsiteX6" fmla="*/ 571 w 10554690"/>
              <a:gd name="connsiteY6" fmla="*/ 101571 h 427450"/>
              <a:gd name="connsiteX7" fmla="*/ 433 w 10554690"/>
              <a:gd name="connsiteY7" fmla="*/ 5966 h 427450"/>
              <a:gd name="connsiteX0" fmla="*/ 433 w 10554691"/>
              <a:gd name="connsiteY0" fmla="*/ 75754 h 497238"/>
              <a:gd name="connsiteX1" fmla="*/ 10551351 w 10554691"/>
              <a:gd name="connsiteY1" fmla="*/ 69788 h 497238"/>
              <a:gd name="connsiteX2" fmla="*/ 10554691 w 10554691"/>
              <a:gd name="connsiteY2" fmla="*/ 64699 h 497238"/>
              <a:gd name="connsiteX3" fmla="*/ 10274940 w 10554691"/>
              <a:gd name="connsiteY3" fmla="*/ 157505 h 497238"/>
              <a:gd name="connsiteX4" fmla="*/ 1062516 w 10554691"/>
              <a:gd name="connsiteY4" fmla="*/ 158828 h 497238"/>
              <a:gd name="connsiteX5" fmla="*/ 482593 w 10554691"/>
              <a:gd name="connsiteY5" fmla="*/ 497238 h 497238"/>
              <a:gd name="connsiteX6" fmla="*/ 571 w 10554691"/>
              <a:gd name="connsiteY6" fmla="*/ 171359 h 497238"/>
              <a:gd name="connsiteX7" fmla="*/ 433 w 10554691"/>
              <a:gd name="connsiteY7" fmla="*/ 75754 h 497238"/>
              <a:gd name="connsiteX0" fmla="*/ 433 w 10554691"/>
              <a:gd name="connsiteY0" fmla="*/ 75754 h 497238"/>
              <a:gd name="connsiteX1" fmla="*/ 10551351 w 10554691"/>
              <a:gd name="connsiteY1" fmla="*/ 69788 h 497238"/>
              <a:gd name="connsiteX2" fmla="*/ 10554691 w 10554691"/>
              <a:gd name="connsiteY2" fmla="*/ 64699 h 497238"/>
              <a:gd name="connsiteX3" fmla="*/ 10274940 w 10554691"/>
              <a:gd name="connsiteY3" fmla="*/ 157505 h 497238"/>
              <a:gd name="connsiteX4" fmla="*/ 1062516 w 10554691"/>
              <a:gd name="connsiteY4" fmla="*/ 158828 h 497238"/>
              <a:gd name="connsiteX5" fmla="*/ 482593 w 10554691"/>
              <a:gd name="connsiteY5" fmla="*/ 497238 h 497238"/>
              <a:gd name="connsiteX6" fmla="*/ 571 w 10554691"/>
              <a:gd name="connsiteY6" fmla="*/ 171359 h 497238"/>
              <a:gd name="connsiteX7" fmla="*/ 433 w 10554691"/>
              <a:gd name="connsiteY7" fmla="*/ 75754 h 497238"/>
              <a:gd name="connsiteX0" fmla="*/ 433 w 10554691"/>
              <a:gd name="connsiteY0" fmla="*/ 75754 h 497238"/>
              <a:gd name="connsiteX1" fmla="*/ 10551351 w 10554691"/>
              <a:gd name="connsiteY1" fmla="*/ 69788 h 497238"/>
              <a:gd name="connsiteX2" fmla="*/ 10554691 w 10554691"/>
              <a:gd name="connsiteY2" fmla="*/ 64699 h 497238"/>
              <a:gd name="connsiteX3" fmla="*/ 10274940 w 10554691"/>
              <a:gd name="connsiteY3" fmla="*/ 157505 h 497238"/>
              <a:gd name="connsiteX4" fmla="*/ 1062516 w 10554691"/>
              <a:gd name="connsiteY4" fmla="*/ 158828 h 497238"/>
              <a:gd name="connsiteX5" fmla="*/ 482593 w 10554691"/>
              <a:gd name="connsiteY5" fmla="*/ 497238 h 497238"/>
              <a:gd name="connsiteX6" fmla="*/ 571 w 10554691"/>
              <a:gd name="connsiteY6" fmla="*/ 171359 h 497238"/>
              <a:gd name="connsiteX7" fmla="*/ 433 w 10554691"/>
              <a:gd name="connsiteY7" fmla="*/ 75754 h 497238"/>
              <a:gd name="connsiteX0" fmla="*/ 433 w 10554691"/>
              <a:gd name="connsiteY0" fmla="*/ 60438 h 481922"/>
              <a:gd name="connsiteX1" fmla="*/ 10551351 w 10554691"/>
              <a:gd name="connsiteY1" fmla="*/ 54472 h 481922"/>
              <a:gd name="connsiteX2" fmla="*/ 10554691 w 10554691"/>
              <a:gd name="connsiteY2" fmla="*/ 49383 h 481922"/>
              <a:gd name="connsiteX3" fmla="*/ 10274940 w 10554691"/>
              <a:gd name="connsiteY3" fmla="*/ 142189 h 481922"/>
              <a:gd name="connsiteX4" fmla="*/ 1062516 w 10554691"/>
              <a:gd name="connsiteY4" fmla="*/ 143512 h 481922"/>
              <a:gd name="connsiteX5" fmla="*/ 482593 w 10554691"/>
              <a:gd name="connsiteY5" fmla="*/ 481922 h 481922"/>
              <a:gd name="connsiteX6" fmla="*/ 571 w 10554691"/>
              <a:gd name="connsiteY6" fmla="*/ 156043 h 481922"/>
              <a:gd name="connsiteX7" fmla="*/ 433 w 10554691"/>
              <a:gd name="connsiteY7" fmla="*/ 60438 h 481922"/>
              <a:gd name="connsiteX0" fmla="*/ 433 w 11661532"/>
              <a:gd name="connsiteY0" fmla="*/ 5966 h 427450"/>
              <a:gd name="connsiteX1" fmla="*/ 10551351 w 11661532"/>
              <a:gd name="connsiteY1" fmla="*/ 0 h 427450"/>
              <a:gd name="connsiteX2" fmla="*/ 10274940 w 11661532"/>
              <a:gd name="connsiteY2" fmla="*/ 87717 h 427450"/>
              <a:gd name="connsiteX3" fmla="*/ 1062516 w 11661532"/>
              <a:gd name="connsiteY3" fmla="*/ 89040 h 427450"/>
              <a:gd name="connsiteX4" fmla="*/ 482593 w 11661532"/>
              <a:gd name="connsiteY4" fmla="*/ 427450 h 427450"/>
              <a:gd name="connsiteX5" fmla="*/ 571 w 11661532"/>
              <a:gd name="connsiteY5" fmla="*/ 101571 h 427450"/>
              <a:gd name="connsiteX6" fmla="*/ 433 w 11661532"/>
              <a:gd name="connsiteY6" fmla="*/ 5966 h 427450"/>
              <a:gd name="connsiteX0" fmla="*/ 433 w 11071037"/>
              <a:gd name="connsiteY0" fmla="*/ 6015 h 427499"/>
              <a:gd name="connsiteX1" fmla="*/ 10551351 w 11071037"/>
              <a:gd name="connsiteY1" fmla="*/ 49 h 427499"/>
              <a:gd name="connsiteX2" fmla="*/ 10274940 w 11071037"/>
              <a:gd name="connsiteY2" fmla="*/ 87766 h 427499"/>
              <a:gd name="connsiteX3" fmla="*/ 1062516 w 11071037"/>
              <a:gd name="connsiteY3" fmla="*/ 89089 h 427499"/>
              <a:gd name="connsiteX4" fmla="*/ 482593 w 11071037"/>
              <a:gd name="connsiteY4" fmla="*/ 427499 h 427499"/>
              <a:gd name="connsiteX5" fmla="*/ 571 w 11071037"/>
              <a:gd name="connsiteY5" fmla="*/ 101620 h 427499"/>
              <a:gd name="connsiteX6" fmla="*/ 433 w 11071037"/>
              <a:gd name="connsiteY6" fmla="*/ 6015 h 427499"/>
              <a:gd name="connsiteX0" fmla="*/ 433 w 11057538"/>
              <a:gd name="connsiteY0" fmla="*/ 5966 h 427450"/>
              <a:gd name="connsiteX1" fmla="*/ 10551351 w 11057538"/>
              <a:gd name="connsiteY1" fmla="*/ 0 h 427450"/>
              <a:gd name="connsiteX2" fmla="*/ 10274940 w 11057538"/>
              <a:gd name="connsiteY2" fmla="*/ 87717 h 427450"/>
              <a:gd name="connsiteX3" fmla="*/ 1062516 w 11057538"/>
              <a:gd name="connsiteY3" fmla="*/ 89040 h 427450"/>
              <a:gd name="connsiteX4" fmla="*/ 482593 w 11057538"/>
              <a:gd name="connsiteY4" fmla="*/ 427450 h 427450"/>
              <a:gd name="connsiteX5" fmla="*/ 571 w 11057538"/>
              <a:gd name="connsiteY5" fmla="*/ 101571 h 427450"/>
              <a:gd name="connsiteX6" fmla="*/ 433 w 11057538"/>
              <a:gd name="connsiteY6" fmla="*/ 5966 h 427450"/>
              <a:gd name="connsiteX0" fmla="*/ 433 w 10551351"/>
              <a:gd name="connsiteY0" fmla="*/ 5966 h 427450"/>
              <a:gd name="connsiteX1" fmla="*/ 10551351 w 10551351"/>
              <a:gd name="connsiteY1" fmla="*/ 0 h 427450"/>
              <a:gd name="connsiteX2" fmla="*/ 10274940 w 10551351"/>
              <a:gd name="connsiteY2" fmla="*/ 87717 h 427450"/>
              <a:gd name="connsiteX3" fmla="*/ 1062516 w 10551351"/>
              <a:gd name="connsiteY3" fmla="*/ 89040 h 427450"/>
              <a:gd name="connsiteX4" fmla="*/ 482593 w 10551351"/>
              <a:gd name="connsiteY4" fmla="*/ 427450 h 427450"/>
              <a:gd name="connsiteX5" fmla="*/ 571 w 10551351"/>
              <a:gd name="connsiteY5" fmla="*/ 101571 h 427450"/>
              <a:gd name="connsiteX6" fmla="*/ 433 w 10551351"/>
              <a:gd name="connsiteY6" fmla="*/ 5966 h 427450"/>
              <a:gd name="connsiteX0" fmla="*/ 433 w 10551351"/>
              <a:gd name="connsiteY0" fmla="*/ 5966 h 341725"/>
              <a:gd name="connsiteX1" fmla="*/ 10551351 w 10551351"/>
              <a:gd name="connsiteY1" fmla="*/ 0 h 341725"/>
              <a:gd name="connsiteX2" fmla="*/ 10274940 w 10551351"/>
              <a:gd name="connsiteY2" fmla="*/ 87717 h 341725"/>
              <a:gd name="connsiteX3" fmla="*/ 1062516 w 10551351"/>
              <a:gd name="connsiteY3" fmla="*/ 89040 h 341725"/>
              <a:gd name="connsiteX4" fmla="*/ 482593 w 10551351"/>
              <a:gd name="connsiteY4" fmla="*/ 341725 h 341725"/>
              <a:gd name="connsiteX5" fmla="*/ 571 w 10551351"/>
              <a:gd name="connsiteY5" fmla="*/ 101571 h 341725"/>
              <a:gd name="connsiteX6" fmla="*/ 433 w 10551351"/>
              <a:gd name="connsiteY6" fmla="*/ 5966 h 341725"/>
              <a:gd name="connsiteX0" fmla="*/ 433 w 10551351"/>
              <a:gd name="connsiteY0" fmla="*/ 5966 h 341725"/>
              <a:gd name="connsiteX1" fmla="*/ 10551351 w 10551351"/>
              <a:gd name="connsiteY1" fmla="*/ 0 h 341725"/>
              <a:gd name="connsiteX2" fmla="*/ 10274940 w 10551351"/>
              <a:gd name="connsiteY2" fmla="*/ 87717 h 341725"/>
              <a:gd name="connsiteX3" fmla="*/ 1062516 w 10551351"/>
              <a:gd name="connsiteY3" fmla="*/ 89040 h 341725"/>
              <a:gd name="connsiteX4" fmla="*/ 482593 w 10551351"/>
              <a:gd name="connsiteY4" fmla="*/ 341725 h 341725"/>
              <a:gd name="connsiteX5" fmla="*/ 571 w 10551351"/>
              <a:gd name="connsiteY5" fmla="*/ 101571 h 341725"/>
              <a:gd name="connsiteX6" fmla="*/ 433 w 10551351"/>
              <a:gd name="connsiteY6" fmla="*/ 5966 h 341725"/>
              <a:gd name="connsiteX0" fmla="*/ 433 w 10551351"/>
              <a:gd name="connsiteY0" fmla="*/ 5966 h 341725"/>
              <a:gd name="connsiteX1" fmla="*/ 10551351 w 10551351"/>
              <a:gd name="connsiteY1" fmla="*/ 0 h 341725"/>
              <a:gd name="connsiteX2" fmla="*/ 10274940 w 10551351"/>
              <a:gd name="connsiteY2" fmla="*/ 87717 h 341725"/>
              <a:gd name="connsiteX3" fmla="*/ 1062516 w 10551351"/>
              <a:gd name="connsiteY3" fmla="*/ 89040 h 341725"/>
              <a:gd name="connsiteX4" fmla="*/ 482593 w 10551351"/>
              <a:gd name="connsiteY4" fmla="*/ 341725 h 341725"/>
              <a:gd name="connsiteX5" fmla="*/ 571 w 10551351"/>
              <a:gd name="connsiteY5" fmla="*/ 101571 h 341725"/>
              <a:gd name="connsiteX6" fmla="*/ 433 w 10551351"/>
              <a:gd name="connsiteY6" fmla="*/ 5966 h 341725"/>
              <a:gd name="connsiteX0" fmla="*/ 433 w 10551351"/>
              <a:gd name="connsiteY0" fmla="*/ 5966 h 341725"/>
              <a:gd name="connsiteX1" fmla="*/ 10551351 w 10551351"/>
              <a:gd name="connsiteY1" fmla="*/ 0 h 341725"/>
              <a:gd name="connsiteX2" fmla="*/ 10274940 w 10551351"/>
              <a:gd name="connsiteY2" fmla="*/ 87717 h 341725"/>
              <a:gd name="connsiteX3" fmla="*/ 1062516 w 10551351"/>
              <a:gd name="connsiteY3" fmla="*/ 89040 h 341725"/>
              <a:gd name="connsiteX4" fmla="*/ 482593 w 10551351"/>
              <a:gd name="connsiteY4" fmla="*/ 341725 h 341725"/>
              <a:gd name="connsiteX5" fmla="*/ 571 w 10551351"/>
              <a:gd name="connsiteY5" fmla="*/ 101571 h 341725"/>
              <a:gd name="connsiteX6" fmla="*/ 433 w 10551351"/>
              <a:gd name="connsiteY6" fmla="*/ 5966 h 341725"/>
              <a:gd name="connsiteX0" fmla="*/ 0 w 11177990"/>
              <a:gd name="connsiteY0" fmla="*/ 2791 h 341725"/>
              <a:gd name="connsiteX1" fmla="*/ 11177990 w 11177990"/>
              <a:gd name="connsiteY1" fmla="*/ 0 h 341725"/>
              <a:gd name="connsiteX2" fmla="*/ 10901579 w 11177990"/>
              <a:gd name="connsiteY2" fmla="*/ 87717 h 341725"/>
              <a:gd name="connsiteX3" fmla="*/ 1689155 w 11177990"/>
              <a:gd name="connsiteY3" fmla="*/ 89040 h 341725"/>
              <a:gd name="connsiteX4" fmla="*/ 1109232 w 11177990"/>
              <a:gd name="connsiteY4" fmla="*/ 341725 h 341725"/>
              <a:gd name="connsiteX5" fmla="*/ 627210 w 11177990"/>
              <a:gd name="connsiteY5" fmla="*/ 101571 h 341725"/>
              <a:gd name="connsiteX6" fmla="*/ 0 w 11177990"/>
              <a:gd name="connsiteY6" fmla="*/ 2791 h 341725"/>
              <a:gd name="connsiteX0" fmla="*/ 780014 w 11958004"/>
              <a:gd name="connsiteY0" fmla="*/ 2791 h 341725"/>
              <a:gd name="connsiteX1" fmla="*/ 11958004 w 11958004"/>
              <a:gd name="connsiteY1" fmla="*/ 0 h 341725"/>
              <a:gd name="connsiteX2" fmla="*/ 11681593 w 11958004"/>
              <a:gd name="connsiteY2" fmla="*/ 87717 h 341725"/>
              <a:gd name="connsiteX3" fmla="*/ 2469169 w 11958004"/>
              <a:gd name="connsiteY3" fmla="*/ 89040 h 341725"/>
              <a:gd name="connsiteX4" fmla="*/ 1889246 w 11958004"/>
              <a:gd name="connsiteY4" fmla="*/ 341725 h 341725"/>
              <a:gd name="connsiteX5" fmla="*/ 1407224 w 11958004"/>
              <a:gd name="connsiteY5" fmla="*/ 101571 h 341725"/>
              <a:gd name="connsiteX6" fmla="*/ 998158 w 11958004"/>
              <a:gd name="connsiteY6" fmla="*/ 40093 h 341725"/>
              <a:gd name="connsiteX7" fmla="*/ 780014 w 11958004"/>
              <a:gd name="connsiteY7" fmla="*/ 2791 h 341725"/>
              <a:gd name="connsiteX0" fmla="*/ 758495 w 11936485"/>
              <a:gd name="connsiteY0" fmla="*/ 2791 h 341725"/>
              <a:gd name="connsiteX1" fmla="*/ 11936485 w 11936485"/>
              <a:gd name="connsiteY1" fmla="*/ 0 h 341725"/>
              <a:gd name="connsiteX2" fmla="*/ 11660074 w 11936485"/>
              <a:gd name="connsiteY2" fmla="*/ 87717 h 341725"/>
              <a:gd name="connsiteX3" fmla="*/ 2447650 w 11936485"/>
              <a:gd name="connsiteY3" fmla="*/ 89040 h 341725"/>
              <a:gd name="connsiteX4" fmla="*/ 1867727 w 11936485"/>
              <a:gd name="connsiteY4" fmla="*/ 341725 h 341725"/>
              <a:gd name="connsiteX5" fmla="*/ 1385705 w 11936485"/>
              <a:gd name="connsiteY5" fmla="*/ 101571 h 341725"/>
              <a:gd name="connsiteX6" fmla="*/ 976639 w 11936485"/>
              <a:gd name="connsiteY6" fmla="*/ 40093 h 341725"/>
              <a:gd name="connsiteX7" fmla="*/ 758495 w 11936485"/>
              <a:gd name="connsiteY7" fmla="*/ 2791 h 341725"/>
              <a:gd name="connsiteX0" fmla="*/ 0 w 11177990"/>
              <a:gd name="connsiteY0" fmla="*/ 2791 h 341725"/>
              <a:gd name="connsiteX1" fmla="*/ 11177990 w 11177990"/>
              <a:gd name="connsiteY1" fmla="*/ 0 h 341725"/>
              <a:gd name="connsiteX2" fmla="*/ 10901579 w 11177990"/>
              <a:gd name="connsiteY2" fmla="*/ 87717 h 341725"/>
              <a:gd name="connsiteX3" fmla="*/ 1689155 w 11177990"/>
              <a:gd name="connsiteY3" fmla="*/ 89040 h 341725"/>
              <a:gd name="connsiteX4" fmla="*/ 1109232 w 11177990"/>
              <a:gd name="connsiteY4" fmla="*/ 341725 h 341725"/>
              <a:gd name="connsiteX5" fmla="*/ 627210 w 11177990"/>
              <a:gd name="connsiteY5" fmla="*/ 101571 h 341725"/>
              <a:gd name="connsiteX6" fmla="*/ 218144 w 11177990"/>
              <a:gd name="connsiteY6" fmla="*/ 40093 h 341725"/>
              <a:gd name="connsiteX7" fmla="*/ 0 w 11177990"/>
              <a:gd name="connsiteY7" fmla="*/ 2791 h 341725"/>
              <a:gd name="connsiteX0" fmla="*/ 1331 w 11179321"/>
              <a:gd name="connsiteY0" fmla="*/ 2791 h 341725"/>
              <a:gd name="connsiteX1" fmla="*/ 11179321 w 11179321"/>
              <a:gd name="connsiteY1" fmla="*/ 0 h 341725"/>
              <a:gd name="connsiteX2" fmla="*/ 10902910 w 11179321"/>
              <a:gd name="connsiteY2" fmla="*/ 87717 h 341725"/>
              <a:gd name="connsiteX3" fmla="*/ 1690486 w 11179321"/>
              <a:gd name="connsiteY3" fmla="*/ 89040 h 341725"/>
              <a:gd name="connsiteX4" fmla="*/ 1110563 w 11179321"/>
              <a:gd name="connsiteY4" fmla="*/ 341725 h 341725"/>
              <a:gd name="connsiteX5" fmla="*/ 628541 w 11179321"/>
              <a:gd name="connsiteY5" fmla="*/ 101571 h 341725"/>
              <a:gd name="connsiteX6" fmla="*/ 0 w 11179321"/>
              <a:gd name="connsiteY6" fmla="*/ 94068 h 341725"/>
              <a:gd name="connsiteX7" fmla="*/ 1331 w 11179321"/>
              <a:gd name="connsiteY7" fmla="*/ 2791 h 341725"/>
              <a:gd name="connsiteX0" fmla="*/ 1331 w 11179321"/>
              <a:gd name="connsiteY0" fmla="*/ 2791 h 341725"/>
              <a:gd name="connsiteX1" fmla="*/ 11179321 w 11179321"/>
              <a:gd name="connsiteY1" fmla="*/ 0 h 341725"/>
              <a:gd name="connsiteX2" fmla="*/ 10902910 w 11179321"/>
              <a:gd name="connsiteY2" fmla="*/ 87717 h 341725"/>
              <a:gd name="connsiteX3" fmla="*/ 1690486 w 11179321"/>
              <a:gd name="connsiteY3" fmla="*/ 89040 h 341725"/>
              <a:gd name="connsiteX4" fmla="*/ 1110563 w 11179321"/>
              <a:gd name="connsiteY4" fmla="*/ 341725 h 341725"/>
              <a:gd name="connsiteX5" fmla="*/ 628541 w 11179321"/>
              <a:gd name="connsiteY5" fmla="*/ 101571 h 341725"/>
              <a:gd name="connsiteX6" fmla="*/ 0 w 11179321"/>
              <a:gd name="connsiteY6" fmla="*/ 94068 h 341725"/>
              <a:gd name="connsiteX7" fmla="*/ 1331 w 11179321"/>
              <a:gd name="connsiteY7" fmla="*/ 2791 h 341725"/>
              <a:gd name="connsiteX0" fmla="*/ 1331 w 11179321"/>
              <a:gd name="connsiteY0" fmla="*/ 2791 h 341725"/>
              <a:gd name="connsiteX1" fmla="*/ 11179321 w 11179321"/>
              <a:gd name="connsiteY1" fmla="*/ 0 h 341725"/>
              <a:gd name="connsiteX2" fmla="*/ 10902910 w 11179321"/>
              <a:gd name="connsiteY2" fmla="*/ 87717 h 341725"/>
              <a:gd name="connsiteX3" fmla="*/ 1690486 w 11179321"/>
              <a:gd name="connsiteY3" fmla="*/ 89040 h 341725"/>
              <a:gd name="connsiteX4" fmla="*/ 1110563 w 11179321"/>
              <a:gd name="connsiteY4" fmla="*/ 341725 h 341725"/>
              <a:gd name="connsiteX5" fmla="*/ 628541 w 11179321"/>
              <a:gd name="connsiteY5" fmla="*/ 101571 h 341725"/>
              <a:gd name="connsiteX6" fmla="*/ 0 w 11179321"/>
              <a:gd name="connsiteY6" fmla="*/ 94068 h 341725"/>
              <a:gd name="connsiteX7" fmla="*/ 1331 w 11179321"/>
              <a:gd name="connsiteY7" fmla="*/ 2791 h 341725"/>
              <a:gd name="connsiteX0" fmla="*/ 1331 w 11179321"/>
              <a:gd name="connsiteY0" fmla="*/ 2791 h 341725"/>
              <a:gd name="connsiteX1" fmla="*/ 11179321 w 11179321"/>
              <a:gd name="connsiteY1" fmla="*/ 0 h 341725"/>
              <a:gd name="connsiteX2" fmla="*/ 10902910 w 11179321"/>
              <a:gd name="connsiteY2" fmla="*/ 87717 h 341725"/>
              <a:gd name="connsiteX3" fmla="*/ 1690486 w 11179321"/>
              <a:gd name="connsiteY3" fmla="*/ 89040 h 341725"/>
              <a:gd name="connsiteX4" fmla="*/ 1110563 w 11179321"/>
              <a:gd name="connsiteY4" fmla="*/ 341725 h 341725"/>
              <a:gd name="connsiteX5" fmla="*/ 628541 w 11179321"/>
              <a:gd name="connsiteY5" fmla="*/ 101571 h 341725"/>
              <a:gd name="connsiteX6" fmla="*/ 0 w 11179321"/>
              <a:gd name="connsiteY6" fmla="*/ 103593 h 341725"/>
              <a:gd name="connsiteX7" fmla="*/ 1331 w 11179321"/>
              <a:gd name="connsiteY7" fmla="*/ 2791 h 341725"/>
              <a:gd name="connsiteX0" fmla="*/ 1331 w 11179321"/>
              <a:gd name="connsiteY0" fmla="*/ 2791 h 341725"/>
              <a:gd name="connsiteX1" fmla="*/ 11179321 w 11179321"/>
              <a:gd name="connsiteY1" fmla="*/ 0 h 341725"/>
              <a:gd name="connsiteX2" fmla="*/ 10567427 w 11179321"/>
              <a:gd name="connsiteY2" fmla="*/ 90892 h 341725"/>
              <a:gd name="connsiteX3" fmla="*/ 1690486 w 11179321"/>
              <a:gd name="connsiteY3" fmla="*/ 89040 h 341725"/>
              <a:gd name="connsiteX4" fmla="*/ 1110563 w 11179321"/>
              <a:gd name="connsiteY4" fmla="*/ 341725 h 341725"/>
              <a:gd name="connsiteX5" fmla="*/ 628541 w 11179321"/>
              <a:gd name="connsiteY5" fmla="*/ 101571 h 341725"/>
              <a:gd name="connsiteX6" fmla="*/ 0 w 11179321"/>
              <a:gd name="connsiteY6" fmla="*/ 103593 h 341725"/>
              <a:gd name="connsiteX7" fmla="*/ 1331 w 11179321"/>
              <a:gd name="connsiteY7" fmla="*/ 2791 h 341725"/>
              <a:gd name="connsiteX0" fmla="*/ 1331 w 10600099"/>
              <a:gd name="connsiteY0" fmla="*/ 2791 h 341725"/>
              <a:gd name="connsiteX1" fmla="*/ 10561656 w 10600099"/>
              <a:gd name="connsiteY1" fmla="*/ 0 h 341725"/>
              <a:gd name="connsiteX2" fmla="*/ 10567427 w 10600099"/>
              <a:gd name="connsiteY2" fmla="*/ 90892 h 341725"/>
              <a:gd name="connsiteX3" fmla="*/ 1690486 w 10600099"/>
              <a:gd name="connsiteY3" fmla="*/ 89040 h 341725"/>
              <a:gd name="connsiteX4" fmla="*/ 1110563 w 10600099"/>
              <a:gd name="connsiteY4" fmla="*/ 341725 h 341725"/>
              <a:gd name="connsiteX5" fmla="*/ 628541 w 10600099"/>
              <a:gd name="connsiteY5" fmla="*/ 101571 h 341725"/>
              <a:gd name="connsiteX6" fmla="*/ 0 w 10600099"/>
              <a:gd name="connsiteY6" fmla="*/ 103593 h 341725"/>
              <a:gd name="connsiteX7" fmla="*/ 1331 w 10600099"/>
              <a:gd name="connsiteY7" fmla="*/ 2791 h 341725"/>
              <a:gd name="connsiteX0" fmla="*/ 1331 w 10567427"/>
              <a:gd name="connsiteY0" fmla="*/ 2791 h 341725"/>
              <a:gd name="connsiteX1" fmla="*/ 10561656 w 10567427"/>
              <a:gd name="connsiteY1" fmla="*/ 0 h 341725"/>
              <a:gd name="connsiteX2" fmla="*/ 10567427 w 10567427"/>
              <a:gd name="connsiteY2" fmla="*/ 90892 h 341725"/>
              <a:gd name="connsiteX3" fmla="*/ 1690486 w 10567427"/>
              <a:gd name="connsiteY3" fmla="*/ 89040 h 341725"/>
              <a:gd name="connsiteX4" fmla="*/ 1110563 w 10567427"/>
              <a:gd name="connsiteY4" fmla="*/ 341725 h 341725"/>
              <a:gd name="connsiteX5" fmla="*/ 628541 w 10567427"/>
              <a:gd name="connsiteY5" fmla="*/ 101571 h 341725"/>
              <a:gd name="connsiteX6" fmla="*/ 0 w 10567427"/>
              <a:gd name="connsiteY6" fmla="*/ 103593 h 341725"/>
              <a:gd name="connsiteX7" fmla="*/ 1331 w 10567427"/>
              <a:gd name="connsiteY7" fmla="*/ 2791 h 341725"/>
              <a:gd name="connsiteX0" fmla="*/ 1331 w 10561687"/>
              <a:gd name="connsiteY0" fmla="*/ 2791 h 341725"/>
              <a:gd name="connsiteX1" fmla="*/ 10561656 w 10561687"/>
              <a:gd name="connsiteY1" fmla="*/ 0 h 341725"/>
              <a:gd name="connsiteX2" fmla="*/ 10561157 w 10561687"/>
              <a:gd name="connsiteY2" fmla="*/ 90892 h 341725"/>
              <a:gd name="connsiteX3" fmla="*/ 1690486 w 10561687"/>
              <a:gd name="connsiteY3" fmla="*/ 89040 h 341725"/>
              <a:gd name="connsiteX4" fmla="*/ 1110563 w 10561687"/>
              <a:gd name="connsiteY4" fmla="*/ 341725 h 341725"/>
              <a:gd name="connsiteX5" fmla="*/ 628541 w 10561687"/>
              <a:gd name="connsiteY5" fmla="*/ 101571 h 341725"/>
              <a:gd name="connsiteX6" fmla="*/ 0 w 10561687"/>
              <a:gd name="connsiteY6" fmla="*/ 103593 h 341725"/>
              <a:gd name="connsiteX7" fmla="*/ 1331 w 10561687"/>
              <a:gd name="connsiteY7" fmla="*/ 2791 h 341725"/>
              <a:gd name="connsiteX0" fmla="*/ 1331 w 10562072"/>
              <a:gd name="connsiteY0" fmla="*/ 2791 h 341725"/>
              <a:gd name="connsiteX1" fmla="*/ 10561656 w 10562072"/>
              <a:gd name="connsiteY1" fmla="*/ 0 h 341725"/>
              <a:gd name="connsiteX2" fmla="*/ 10561157 w 10562072"/>
              <a:gd name="connsiteY2" fmla="*/ 90892 h 341725"/>
              <a:gd name="connsiteX3" fmla="*/ 1690486 w 10562072"/>
              <a:gd name="connsiteY3" fmla="*/ 89040 h 341725"/>
              <a:gd name="connsiteX4" fmla="*/ 1110563 w 10562072"/>
              <a:gd name="connsiteY4" fmla="*/ 341725 h 341725"/>
              <a:gd name="connsiteX5" fmla="*/ 628541 w 10562072"/>
              <a:gd name="connsiteY5" fmla="*/ 101571 h 341725"/>
              <a:gd name="connsiteX6" fmla="*/ 0 w 10562072"/>
              <a:gd name="connsiteY6" fmla="*/ 103593 h 341725"/>
              <a:gd name="connsiteX7" fmla="*/ 1331 w 10562072"/>
              <a:gd name="connsiteY7" fmla="*/ 2791 h 341725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1690486 w 10562072"/>
              <a:gd name="connsiteY3" fmla="*/ 89040 h 887696"/>
              <a:gd name="connsiteX4" fmla="*/ 1180889 w 10562072"/>
              <a:gd name="connsiteY4" fmla="*/ 887696 h 887696"/>
              <a:gd name="connsiteX5" fmla="*/ 628541 w 10562072"/>
              <a:gd name="connsiteY5" fmla="*/ 101571 h 887696"/>
              <a:gd name="connsiteX6" fmla="*/ 0 w 10562072"/>
              <a:gd name="connsiteY6" fmla="*/ 103593 h 887696"/>
              <a:gd name="connsiteX7" fmla="*/ 1331 w 10562072"/>
              <a:gd name="connsiteY7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628541 w 10562072"/>
              <a:gd name="connsiteY5" fmla="*/ 101571 h 887696"/>
              <a:gd name="connsiteX6" fmla="*/ 0 w 10562072"/>
              <a:gd name="connsiteY6" fmla="*/ 103593 h 887696"/>
              <a:gd name="connsiteX7" fmla="*/ 1331 w 10562072"/>
              <a:gd name="connsiteY7" fmla="*/ 2791 h 887696"/>
              <a:gd name="connsiteX0" fmla="*/ 1331 w 10562072"/>
              <a:gd name="connsiteY0" fmla="*/ 2791 h 887702"/>
              <a:gd name="connsiteX1" fmla="*/ 10561656 w 10562072"/>
              <a:gd name="connsiteY1" fmla="*/ 0 h 887702"/>
              <a:gd name="connsiteX2" fmla="*/ 10561157 w 10562072"/>
              <a:gd name="connsiteY2" fmla="*/ 90892 h 887702"/>
              <a:gd name="connsiteX3" fmla="*/ 2317558 w 10562072"/>
              <a:gd name="connsiteY3" fmla="*/ 89040 h 887702"/>
              <a:gd name="connsiteX4" fmla="*/ 1180889 w 10562072"/>
              <a:gd name="connsiteY4" fmla="*/ 887696 h 887702"/>
              <a:gd name="connsiteX5" fmla="*/ 0 w 10562072"/>
              <a:gd name="connsiteY5" fmla="*/ 103593 h 887702"/>
              <a:gd name="connsiteX6" fmla="*/ 1331 w 10562072"/>
              <a:gd name="connsiteY6" fmla="*/ 2791 h 887702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1331 w 10562072"/>
              <a:gd name="connsiteY0" fmla="*/ 2791 h 887696"/>
              <a:gd name="connsiteX1" fmla="*/ 10561656 w 10562072"/>
              <a:gd name="connsiteY1" fmla="*/ 0 h 887696"/>
              <a:gd name="connsiteX2" fmla="*/ 10561157 w 10562072"/>
              <a:gd name="connsiteY2" fmla="*/ 90892 h 887696"/>
              <a:gd name="connsiteX3" fmla="*/ 2317558 w 10562072"/>
              <a:gd name="connsiteY3" fmla="*/ 89040 h 887696"/>
              <a:gd name="connsiteX4" fmla="*/ 1180889 w 10562072"/>
              <a:gd name="connsiteY4" fmla="*/ 887696 h 887696"/>
              <a:gd name="connsiteX5" fmla="*/ 0 w 10562072"/>
              <a:gd name="connsiteY5" fmla="*/ 103593 h 887696"/>
              <a:gd name="connsiteX6" fmla="*/ 1331 w 10562072"/>
              <a:gd name="connsiteY6" fmla="*/ 2791 h 887696"/>
              <a:gd name="connsiteX0" fmla="*/ 0 w 10568342"/>
              <a:gd name="connsiteY0" fmla="*/ 0 h 2916892"/>
              <a:gd name="connsiteX1" fmla="*/ 10567926 w 10568342"/>
              <a:gd name="connsiteY1" fmla="*/ 2029196 h 2916892"/>
              <a:gd name="connsiteX2" fmla="*/ 10567427 w 10568342"/>
              <a:gd name="connsiteY2" fmla="*/ 2120088 h 2916892"/>
              <a:gd name="connsiteX3" fmla="*/ 2323828 w 10568342"/>
              <a:gd name="connsiteY3" fmla="*/ 2118236 h 2916892"/>
              <a:gd name="connsiteX4" fmla="*/ 1187159 w 10568342"/>
              <a:gd name="connsiteY4" fmla="*/ 2916892 h 2916892"/>
              <a:gd name="connsiteX5" fmla="*/ 6270 w 10568342"/>
              <a:gd name="connsiteY5" fmla="*/ 2132789 h 2916892"/>
              <a:gd name="connsiteX6" fmla="*/ 0 w 10568342"/>
              <a:gd name="connsiteY6" fmla="*/ 0 h 2916892"/>
              <a:gd name="connsiteX0" fmla="*/ 0 w 10575943"/>
              <a:gd name="connsiteY0" fmla="*/ 0 h 2955377"/>
              <a:gd name="connsiteX1" fmla="*/ 10575527 w 10575943"/>
              <a:gd name="connsiteY1" fmla="*/ 2067681 h 2955377"/>
              <a:gd name="connsiteX2" fmla="*/ 10575028 w 10575943"/>
              <a:gd name="connsiteY2" fmla="*/ 2158573 h 2955377"/>
              <a:gd name="connsiteX3" fmla="*/ 2331429 w 10575943"/>
              <a:gd name="connsiteY3" fmla="*/ 2156721 h 2955377"/>
              <a:gd name="connsiteX4" fmla="*/ 1194760 w 10575943"/>
              <a:gd name="connsiteY4" fmla="*/ 2955377 h 2955377"/>
              <a:gd name="connsiteX5" fmla="*/ 13871 w 10575943"/>
              <a:gd name="connsiteY5" fmla="*/ 2171274 h 2955377"/>
              <a:gd name="connsiteX6" fmla="*/ 0 w 10575943"/>
              <a:gd name="connsiteY6" fmla="*/ 0 h 2955377"/>
              <a:gd name="connsiteX0" fmla="*/ 267371 w 10562072"/>
              <a:gd name="connsiteY0" fmla="*/ 0 h 2685985"/>
              <a:gd name="connsiteX1" fmla="*/ 10561656 w 10562072"/>
              <a:gd name="connsiteY1" fmla="*/ 1798289 h 2685985"/>
              <a:gd name="connsiteX2" fmla="*/ 10561157 w 10562072"/>
              <a:gd name="connsiteY2" fmla="*/ 1889181 h 2685985"/>
              <a:gd name="connsiteX3" fmla="*/ 2317558 w 10562072"/>
              <a:gd name="connsiteY3" fmla="*/ 1887329 h 2685985"/>
              <a:gd name="connsiteX4" fmla="*/ 1180889 w 10562072"/>
              <a:gd name="connsiteY4" fmla="*/ 2685985 h 2685985"/>
              <a:gd name="connsiteX5" fmla="*/ 0 w 10562072"/>
              <a:gd name="connsiteY5" fmla="*/ 1901882 h 2685985"/>
              <a:gd name="connsiteX6" fmla="*/ 267371 w 10562072"/>
              <a:gd name="connsiteY6" fmla="*/ 0 h 2685985"/>
              <a:gd name="connsiteX0" fmla="*/ 1331 w 10562072"/>
              <a:gd name="connsiteY0" fmla="*/ 0 h 2955377"/>
              <a:gd name="connsiteX1" fmla="*/ 10561656 w 10562072"/>
              <a:gd name="connsiteY1" fmla="*/ 2067681 h 2955377"/>
              <a:gd name="connsiteX2" fmla="*/ 10561157 w 10562072"/>
              <a:gd name="connsiteY2" fmla="*/ 2158573 h 2955377"/>
              <a:gd name="connsiteX3" fmla="*/ 2317558 w 10562072"/>
              <a:gd name="connsiteY3" fmla="*/ 2156721 h 2955377"/>
              <a:gd name="connsiteX4" fmla="*/ 1180889 w 10562072"/>
              <a:gd name="connsiteY4" fmla="*/ 2955377 h 2955377"/>
              <a:gd name="connsiteX5" fmla="*/ 0 w 10562072"/>
              <a:gd name="connsiteY5" fmla="*/ 2171274 h 2955377"/>
              <a:gd name="connsiteX6" fmla="*/ 1331 w 10562072"/>
              <a:gd name="connsiteY6" fmla="*/ 0 h 2955377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2161364 h 2958168"/>
              <a:gd name="connsiteX3" fmla="*/ 2317558 w 10562072"/>
              <a:gd name="connsiteY3" fmla="*/ 2159512 h 2958168"/>
              <a:gd name="connsiteX4" fmla="*/ 1180889 w 10562072"/>
              <a:gd name="connsiteY4" fmla="*/ 2958168 h 2958168"/>
              <a:gd name="connsiteX5" fmla="*/ 0 w 10562072"/>
              <a:gd name="connsiteY5" fmla="*/ 2174065 h 2958168"/>
              <a:gd name="connsiteX6" fmla="*/ 1331 w 10562072"/>
              <a:gd name="connsiteY6" fmla="*/ 2791 h 2958168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2161364 h 2958168"/>
              <a:gd name="connsiteX3" fmla="*/ 9288594 w 10562072"/>
              <a:gd name="connsiteY3" fmla="*/ 2153103 h 2958168"/>
              <a:gd name="connsiteX4" fmla="*/ 2317558 w 10562072"/>
              <a:gd name="connsiteY4" fmla="*/ 2159512 h 2958168"/>
              <a:gd name="connsiteX5" fmla="*/ 1180889 w 10562072"/>
              <a:gd name="connsiteY5" fmla="*/ 2958168 h 2958168"/>
              <a:gd name="connsiteX6" fmla="*/ 0 w 10562072"/>
              <a:gd name="connsiteY6" fmla="*/ 2174065 h 2958168"/>
              <a:gd name="connsiteX7" fmla="*/ 1331 w 10562072"/>
              <a:gd name="connsiteY7" fmla="*/ 2791 h 2958168"/>
              <a:gd name="connsiteX0" fmla="*/ 1331 w 10561657"/>
              <a:gd name="connsiteY0" fmla="*/ 2791 h 2958168"/>
              <a:gd name="connsiteX1" fmla="*/ 10561655 w 10561657"/>
              <a:gd name="connsiteY1" fmla="*/ 0 h 2958168"/>
              <a:gd name="connsiteX2" fmla="*/ 10469943 w 10561657"/>
              <a:gd name="connsiteY2" fmla="*/ 668161 h 2958168"/>
              <a:gd name="connsiteX3" fmla="*/ 9288594 w 10561657"/>
              <a:gd name="connsiteY3" fmla="*/ 2153103 h 2958168"/>
              <a:gd name="connsiteX4" fmla="*/ 2317558 w 10561657"/>
              <a:gd name="connsiteY4" fmla="*/ 2159512 h 2958168"/>
              <a:gd name="connsiteX5" fmla="*/ 1180889 w 10561657"/>
              <a:gd name="connsiteY5" fmla="*/ 2958168 h 2958168"/>
              <a:gd name="connsiteX6" fmla="*/ 0 w 10561657"/>
              <a:gd name="connsiteY6" fmla="*/ 2174065 h 2958168"/>
              <a:gd name="connsiteX7" fmla="*/ 1331 w 10561657"/>
              <a:gd name="connsiteY7" fmla="*/ 2791 h 2958168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1468641 h 2958168"/>
              <a:gd name="connsiteX3" fmla="*/ 9288594 w 10562072"/>
              <a:gd name="connsiteY3" fmla="*/ 2153103 h 2958168"/>
              <a:gd name="connsiteX4" fmla="*/ 2317558 w 10562072"/>
              <a:gd name="connsiteY4" fmla="*/ 2159512 h 2958168"/>
              <a:gd name="connsiteX5" fmla="*/ 1180889 w 10562072"/>
              <a:gd name="connsiteY5" fmla="*/ 2958168 h 2958168"/>
              <a:gd name="connsiteX6" fmla="*/ 0 w 10562072"/>
              <a:gd name="connsiteY6" fmla="*/ 2174065 h 2958168"/>
              <a:gd name="connsiteX7" fmla="*/ 1331 w 10562072"/>
              <a:gd name="connsiteY7" fmla="*/ 2791 h 2958168"/>
              <a:gd name="connsiteX0" fmla="*/ 1331 w 10561655"/>
              <a:gd name="connsiteY0" fmla="*/ 2791 h 2958168"/>
              <a:gd name="connsiteX1" fmla="*/ 10561655 w 10561655"/>
              <a:gd name="connsiteY1" fmla="*/ 0 h 2958168"/>
              <a:gd name="connsiteX2" fmla="*/ 10196302 w 10561655"/>
              <a:gd name="connsiteY2" fmla="*/ 1183855 h 2958168"/>
              <a:gd name="connsiteX3" fmla="*/ 9288594 w 10561655"/>
              <a:gd name="connsiteY3" fmla="*/ 2153103 h 2958168"/>
              <a:gd name="connsiteX4" fmla="*/ 2317558 w 10561655"/>
              <a:gd name="connsiteY4" fmla="*/ 2159512 h 2958168"/>
              <a:gd name="connsiteX5" fmla="*/ 1180889 w 10561655"/>
              <a:gd name="connsiteY5" fmla="*/ 2958168 h 2958168"/>
              <a:gd name="connsiteX6" fmla="*/ 0 w 10561655"/>
              <a:gd name="connsiteY6" fmla="*/ 2174065 h 2958168"/>
              <a:gd name="connsiteX7" fmla="*/ 1331 w 10561655"/>
              <a:gd name="connsiteY7" fmla="*/ 2791 h 2958168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1476338 h 2958168"/>
              <a:gd name="connsiteX3" fmla="*/ 9288594 w 10562072"/>
              <a:gd name="connsiteY3" fmla="*/ 2153103 h 2958168"/>
              <a:gd name="connsiteX4" fmla="*/ 2317558 w 10562072"/>
              <a:gd name="connsiteY4" fmla="*/ 2159512 h 2958168"/>
              <a:gd name="connsiteX5" fmla="*/ 1180889 w 10562072"/>
              <a:gd name="connsiteY5" fmla="*/ 2958168 h 2958168"/>
              <a:gd name="connsiteX6" fmla="*/ 0 w 10562072"/>
              <a:gd name="connsiteY6" fmla="*/ 2174065 h 2958168"/>
              <a:gd name="connsiteX7" fmla="*/ 1331 w 10562072"/>
              <a:gd name="connsiteY7" fmla="*/ 2791 h 2958168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1476338 h 2958168"/>
              <a:gd name="connsiteX3" fmla="*/ 9288594 w 10562072"/>
              <a:gd name="connsiteY3" fmla="*/ 2153103 h 2958168"/>
              <a:gd name="connsiteX4" fmla="*/ 2317558 w 10562072"/>
              <a:gd name="connsiteY4" fmla="*/ 2159512 h 2958168"/>
              <a:gd name="connsiteX5" fmla="*/ 1180889 w 10562072"/>
              <a:gd name="connsiteY5" fmla="*/ 2958168 h 2958168"/>
              <a:gd name="connsiteX6" fmla="*/ 0 w 10562072"/>
              <a:gd name="connsiteY6" fmla="*/ 2174065 h 2958168"/>
              <a:gd name="connsiteX7" fmla="*/ 1331 w 10562072"/>
              <a:gd name="connsiteY7" fmla="*/ 2791 h 2958168"/>
              <a:gd name="connsiteX0" fmla="*/ 1331 w 10562072"/>
              <a:gd name="connsiteY0" fmla="*/ 2791 h 2958168"/>
              <a:gd name="connsiteX1" fmla="*/ 10561655 w 10562072"/>
              <a:gd name="connsiteY1" fmla="*/ 0 h 2958168"/>
              <a:gd name="connsiteX2" fmla="*/ 10561157 w 10562072"/>
              <a:gd name="connsiteY2" fmla="*/ 1476338 h 2958168"/>
              <a:gd name="connsiteX3" fmla="*/ 9288594 w 10562072"/>
              <a:gd name="connsiteY3" fmla="*/ 2153103 h 2958168"/>
              <a:gd name="connsiteX4" fmla="*/ 2317558 w 10562072"/>
              <a:gd name="connsiteY4" fmla="*/ 2159512 h 2958168"/>
              <a:gd name="connsiteX5" fmla="*/ 1180889 w 10562072"/>
              <a:gd name="connsiteY5" fmla="*/ 2958168 h 2958168"/>
              <a:gd name="connsiteX6" fmla="*/ 0 w 10562072"/>
              <a:gd name="connsiteY6" fmla="*/ 2174065 h 2958168"/>
              <a:gd name="connsiteX7" fmla="*/ 1331 w 10562072"/>
              <a:gd name="connsiteY7" fmla="*/ 2791 h 2958168"/>
              <a:gd name="connsiteX0" fmla="*/ 1331 w 10562411"/>
              <a:gd name="connsiteY0" fmla="*/ 2791 h 3881172"/>
              <a:gd name="connsiteX1" fmla="*/ 10561655 w 10562411"/>
              <a:gd name="connsiteY1" fmla="*/ 0 h 3881172"/>
              <a:gd name="connsiteX2" fmla="*/ 10561157 w 10562411"/>
              <a:gd name="connsiteY2" fmla="*/ 1476338 h 3881172"/>
              <a:gd name="connsiteX3" fmla="*/ 9288594 w 10562411"/>
              <a:gd name="connsiteY3" fmla="*/ 2153103 h 3881172"/>
              <a:gd name="connsiteX4" fmla="*/ 2317558 w 10562411"/>
              <a:gd name="connsiteY4" fmla="*/ 2159512 h 3881172"/>
              <a:gd name="connsiteX5" fmla="*/ 1180889 w 10562411"/>
              <a:gd name="connsiteY5" fmla="*/ 2958168 h 3881172"/>
              <a:gd name="connsiteX6" fmla="*/ 0 w 10562411"/>
              <a:gd name="connsiteY6" fmla="*/ 2174065 h 3881172"/>
              <a:gd name="connsiteX7" fmla="*/ 1331 w 10562411"/>
              <a:gd name="connsiteY7" fmla="*/ 2791 h 3881172"/>
              <a:gd name="connsiteX0" fmla="*/ 1331 w 10562411"/>
              <a:gd name="connsiteY0" fmla="*/ 2791 h 4143392"/>
              <a:gd name="connsiteX1" fmla="*/ 10561655 w 10562411"/>
              <a:gd name="connsiteY1" fmla="*/ 0 h 4143392"/>
              <a:gd name="connsiteX2" fmla="*/ 10561157 w 10562411"/>
              <a:gd name="connsiteY2" fmla="*/ 1476338 h 4143392"/>
              <a:gd name="connsiteX3" fmla="*/ 9288594 w 10562411"/>
              <a:gd name="connsiteY3" fmla="*/ 2153103 h 4143392"/>
              <a:gd name="connsiteX4" fmla="*/ 2317558 w 10562411"/>
              <a:gd name="connsiteY4" fmla="*/ 2159512 h 4143392"/>
              <a:gd name="connsiteX5" fmla="*/ 1180889 w 10562411"/>
              <a:gd name="connsiteY5" fmla="*/ 2958168 h 4143392"/>
              <a:gd name="connsiteX6" fmla="*/ 0 w 10562411"/>
              <a:gd name="connsiteY6" fmla="*/ 2174065 h 4143392"/>
              <a:gd name="connsiteX7" fmla="*/ 1331 w 10562411"/>
              <a:gd name="connsiteY7" fmla="*/ 2791 h 4143392"/>
              <a:gd name="connsiteX0" fmla="*/ 19804 w 10580884"/>
              <a:gd name="connsiteY0" fmla="*/ 2791 h 4143392"/>
              <a:gd name="connsiteX1" fmla="*/ 10580128 w 10580884"/>
              <a:gd name="connsiteY1" fmla="*/ 0 h 4143392"/>
              <a:gd name="connsiteX2" fmla="*/ 10579630 w 10580884"/>
              <a:gd name="connsiteY2" fmla="*/ 1476338 h 4143392"/>
              <a:gd name="connsiteX3" fmla="*/ 9307067 w 10580884"/>
              <a:gd name="connsiteY3" fmla="*/ 2153103 h 4143392"/>
              <a:gd name="connsiteX4" fmla="*/ 2336031 w 10580884"/>
              <a:gd name="connsiteY4" fmla="*/ 2159512 h 4143392"/>
              <a:gd name="connsiteX5" fmla="*/ 1199362 w 10580884"/>
              <a:gd name="connsiteY5" fmla="*/ 2958168 h 4143392"/>
              <a:gd name="connsiteX6" fmla="*/ 0 w 10580884"/>
              <a:gd name="connsiteY6" fmla="*/ 3726419 h 4143392"/>
              <a:gd name="connsiteX7" fmla="*/ 19804 w 10580884"/>
              <a:gd name="connsiteY7" fmla="*/ 2791 h 4143392"/>
              <a:gd name="connsiteX0" fmla="*/ 19804 w 10580884"/>
              <a:gd name="connsiteY0" fmla="*/ 2791 h 4143392"/>
              <a:gd name="connsiteX1" fmla="*/ 10580128 w 10580884"/>
              <a:gd name="connsiteY1" fmla="*/ 0 h 4143392"/>
              <a:gd name="connsiteX2" fmla="*/ 10579630 w 10580884"/>
              <a:gd name="connsiteY2" fmla="*/ 1476338 h 4143392"/>
              <a:gd name="connsiteX3" fmla="*/ 9307067 w 10580884"/>
              <a:gd name="connsiteY3" fmla="*/ 2153103 h 4143392"/>
              <a:gd name="connsiteX4" fmla="*/ 2283533 w 10580884"/>
              <a:gd name="connsiteY4" fmla="*/ 3711866 h 4143392"/>
              <a:gd name="connsiteX5" fmla="*/ 1199362 w 10580884"/>
              <a:gd name="connsiteY5" fmla="*/ 2958168 h 4143392"/>
              <a:gd name="connsiteX6" fmla="*/ 0 w 10580884"/>
              <a:gd name="connsiteY6" fmla="*/ 3726419 h 4143392"/>
              <a:gd name="connsiteX7" fmla="*/ 19804 w 10580884"/>
              <a:gd name="connsiteY7" fmla="*/ 2791 h 4143392"/>
              <a:gd name="connsiteX0" fmla="*/ 19804 w 10580884"/>
              <a:gd name="connsiteY0" fmla="*/ 2791 h 4143392"/>
              <a:gd name="connsiteX1" fmla="*/ 10580128 w 10580884"/>
              <a:gd name="connsiteY1" fmla="*/ 0 h 4143392"/>
              <a:gd name="connsiteX2" fmla="*/ 10579630 w 10580884"/>
              <a:gd name="connsiteY2" fmla="*/ 1476338 h 4143392"/>
              <a:gd name="connsiteX3" fmla="*/ 9013072 w 10580884"/>
              <a:gd name="connsiteY3" fmla="*/ 3716089 h 4143392"/>
              <a:gd name="connsiteX4" fmla="*/ 2283533 w 10580884"/>
              <a:gd name="connsiteY4" fmla="*/ 3711866 h 4143392"/>
              <a:gd name="connsiteX5" fmla="*/ 1199362 w 10580884"/>
              <a:gd name="connsiteY5" fmla="*/ 2958168 h 4143392"/>
              <a:gd name="connsiteX6" fmla="*/ 0 w 10580884"/>
              <a:gd name="connsiteY6" fmla="*/ 3726419 h 4143392"/>
              <a:gd name="connsiteX7" fmla="*/ 19804 w 10580884"/>
              <a:gd name="connsiteY7" fmla="*/ 2791 h 4143392"/>
              <a:gd name="connsiteX0" fmla="*/ 19804 w 10580641"/>
              <a:gd name="connsiteY0" fmla="*/ 2791 h 4143392"/>
              <a:gd name="connsiteX1" fmla="*/ 10580128 w 10580641"/>
              <a:gd name="connsiteY1" fmla="*/ 0 h 4143392"/>
              <a:gd name="connsiteX2" fmla="*/ 10559884 w 10580641"/>
              <a:gd name="connsiteY2" fmla="*/ 3400831 h 4143392"/>
              <a:gd name="connsiteX3" fmla="*/ 9013072 w 10580641"/>
              <a:gd name="connsiteY3" fmla="*/ 3716089 h 4143392"/>
              <a:gd name="connsiteX4" fmla="*/ 2283533 w 10580641"/>
              <a:gd name="connsiteY4" fmla="*/ 3711866 h 4143392"/>
              <a:gd name="connsiteX5" fmla="*/ 1199362 w 10580641"/>
              <a:gd name="connsiteY5" fmla="*/ 2958168 h 4143392"/>
              <a:gd name="connsiteX6" fmla="*/ 0 w 10580641"/>
              <a:gd name="connsiteY6" fmla="*/ 3726419 h 4143392"/>
              <a:gd name="connsiteX7" fmla="*/ 19804 w 10580641"/>
              <a:gd name="connsiteY7" fmla="*/ 2791 h 4143392"/>
              <a:gd name="connsiteX0" fmla="*/ 19804 w 10580641"/>
              <a:gd name="connsiteY0" fmla="*/ 2791 h 4625733"/>
              <a:gd name="connsiteX1" fmla="*/ 10580128 w 10580641"/>
              <a:gd name="connsiteY1" fmla="*/ 0 h 4625733"/>
              <a:gd name="connsiteX2" fmla="*/ 10559883 w 10580641"/>
              <a:gd name="connsiteY2" fmla="*/ 3953724 h 4625733"/>
              <a:gd name="connsiteX3" fmla="*/ 9013072 w 10580641"/>
              <a:gd name="connsiteY3" fmla="*/ 3716089 h 4625733"/>
              <a:gd name="connsiteX4" fmla="*/ 2283533 w 10580641"/>
              <a:gd name="connsiteY4" fmla="*/ 3711866 h 4625733"/>
              <a:gd name="connsiteX5" fmla="*/ 1199362 w 10580641"/>
              <a:gd name="connsiteY5" fmla="*/ 2958168 h 4625733"/>
              <a:gd name="connsiteX6" fmla="*/ 0 w 10580641"/>
              <a:gd name="connsiteY6" fmla="*/ 3726419 h 4625733"/>
              <a:gd name="connsiteX7" fmla="*/ 19804 w 10580641"/>
              <a:gd name="connsiteY7" fmla="*/ 2791 h 4625733"/>
              <a:gd name="connsiteX0" fmla="*/ 19804 w 10580641"/>
              <a:gd name="connsiteY0" fmla="*/ 2791 h 4143392"/>
              <a:gd name="connsiteX1" fmla="*/ 10580128 w 10580641"/>
              <a:gd name="connsiteY1" fmla="*/ 0 h 4143392"/>
              <a:gd name="connsiteX2" fmla="*/ 10559883 w 10580641"/>
              <a:gd name="connsiteY2" fmla="*/ 3953724 h 4143392"/>
              <a:gd name="connsiteX3" fmla="*/ 9013072 w 10580641"/>
              <a:gd name="connsiteY3" fmla="*/ 3716089 h 4143392"/>
              <a:gd name="connsiteX4" fmla="*/ 2283533 w 10580641"/>
              <a:gd name="connsiteY4" fmla="*/ 3711866 h 4143392"/>
              <a:gd name="connsiteX5" fmla="*/ 1199362 w 10580641"/>
              <a:gd name="connsiteY5" fmla="*/ 2958168 h 4143392"/>
              <a:gd name="connsiteX6" fmla="*/ 0 w 10580641"/>
              <a:gd name="connsiteY6" fmla="*/ 3726419 h 4143392"/>
              <a:gd name="connsiteX7" fmla="*/ 19804 w 10580641"/>
              <a:gd name="connsiteY7" fmla="*/ 2791 h 4143392"/>
              <a:gd name="connsiteX0" fmla="*/ 19804 w 10580641"/>
              <a:gd name="connsiteY0" fmla="*/ 2791 h 4143392"/>
              <a:gd name="connsiteX1" fmla="*/ 10580128 w 10580641"/>
              <a:gd name="connsiteY1" fmla="*/ 0 h 4143392"/>
              <a:gd name="connsiteX2" fmla="*/ 10559883 w 10580641"/>
              <a:gd name="connsiteY2" fmla="*/ 3953724 h 4143392"/>
              <a:gd name="connsiteX3" fmla="*/ 9013072 w 10580641"/>
              <a:gd name="connsiteY3" fmla="*/ 3716089 h 4143392"/>
              <a:gd name="connsiteX4" fmla="*/ 2283533 w 10580641"/>
              <a:gd name="connsiteY4" fmla="*/ 3711866 h 4143392"/>
              <a:gd name="connsiteX5" fmla="*/ 1199362 w 10580641"/>
              <a:gd name="connsiteY5" fmla="*/ 2958168 h 4143392"/>
              <a:gd name="connsiteX6" fmla="*/ 0 w 10580641"/>
              <a:gd name="connsiteY6" fmla="*/ 3726419 h 4143392"/>
              <a:gd name="connsiteX7" fmla="*/ 19804 w 10580641"/>
              <a:gd name="connsiteY7" fmla="*/ 2791 h 4143392"/>
              <a:gd name="connsiteX0" fmla="*/ 19804 w 10580641"/>
              <a:gd name="connsiteY0" fmla="*/ 2791 h 3953724"/>
              <a:gd name="connsiteX1" fmla="*/ 10580128 w 10580641"/>
              <a:gd name="connsiteY1" fmla="*/ 0 h 3953724"/>
              <a:gd name="connsiteX2" fmla="*/ 10559883 w 10580641"/>
              <a:gd name="connsiteY2" fmla="*/ 3953724 h 3953724"/>
              <a:gd name="connsiteX3" fmla="*/ 9013072 w 10580641"/>
              <a:gd name="connsiteY3" fmla="*/ 3716089 h 3953724"/>
              <a:gd name="connsiteX4" fmla="*/ 2283533 w 10580641"/>
              <a:gd name="connsiteY4" fmla="*/ 3711866 h 3953724"/>
              <a:gd name="connsiteX5" fmla="*/ 1199362 w 10580641"/>
              <a:gd name="connsiteY5" fmla="*/ 2958168 h 3953724"/>
              <a:gd name="connsiteX6" fmla="*/ 0 w 10580641"/>
              <a:gd name="connsiteY6" fmla="*/ 3726419 h 3953724"/>
              <a:gd name="connsiteX7" fmla="*/ 19804 w 10580641"/>
              <a:gd name="connsiteY7" fmla="*/ 2791 h 3953724"/>
              <a:gd name="connsiteX0" fmla="*/ 19804 w 10580641"/>
              <a:gd name="connsiteY0" fmla="*/ 2791 h 3953724"/>
              <a:gd name="connsiteX1" fmla="*/ 10580128 w 10580641"/>
              <a:gd name="connsiteY1" fmla="*/ 0 h 3953724"/>
              <a:gd name="connsiteX2" fmla="*/ 10559883 w 10580641"/>
              <a:gd name="connsiteY2" fmla="*/ 3953724 h 3953724"/>
              <a:gd name="connsiteX3" fmla="*/ 9013072 w 10580641"/>
              <a:gd name="connsiteY3" fmla="*/ 3716089 h 3953724"/>
              <a:gd name="connsiteX4" fmla="*/ 2283533 w 10580641"/>
              <a:gd name="connsiteY4" fmla="*/ 3711866 h 3953724"/>
              <a:gd name="connsiteX5" fmla="*/ 1199362 w 10580641"/>
              <a:gd name="connsiteY5" fmla="*/ 2958168 h 3953724"/>
              <a:gd name="connsiteX6" fmla="*/ 0 w 10580641"/>
              <a:gd name="connsiteY6" fmla="*/ 3726419 h 3953724"/>
              <a:gd name="connsiteX7" fmla="*/ 19804 w 10580641"/>
              <a:gd name="connsiteY7" fmla="*/ 2791 h 3953724"/>
              <a:gd name="connsiteX0" fmla="*/ 19804 w 10580641"/>
              <a:gd name="connsiteY0" fmla="*/ 2791 h 3953724"/>
              <a:gd name="connsiteX1" fmla="*/ 10580128 w 10580641"/>
              <a:gd name="connsiteY1" fmla="*/ 0 h 3953724"/>
              <a:gd name="connsiteX2" fmla="*/ 10559883 w 10580641"/>
              <a:gd name="connsiteY2" fmla="*/ 3953724 h 3953724"/>
              <a:gd name="connsiteX3" fmla="*/ 9013072 w 10580641"/>
              <a:gd name="connsiteY3" fmla="*/ 3716089 h 3953724"/>
              <a:gd name="connsiteX4" fmla="*/ 2283533 w 10580641"/>
              <a:gd name="connsiteY4" fmla="*/ 3711866 h 3953724"/>
              <a:gd name="connsiteX5" fmla="*/ 1199362 w 10580641"/>
              <a:gd name="connsiteY5" fmla="*/ 2958168 h 3953724"/>
              <a:gd name="connsiteX6" fmla="*/ 0 w 10580641"/>
              <a:gd name="connsiteY6" fmla="*/ 3726419 h 3953724"/>
              <a:gd name="connsiteX7" fmla="*/ 19804 w 10580641"/>
              <a:gd name="connsiteY7" fmla="*/ 2791 h 3953724"/>
              <a:gd name="connsiteX0" fmla="*/ 19804 w 10580641"/>
              <a:gd name="connsiteY0" fmla="*/ 2791 h 3953724"/>
              <a:gd name="connsiteX1" fmla="*/ 10580128 w 10580641"/>
              <a:gd name="connsiteY1" fmla="*/ 0 h 3953724"/>
              <a:gd name="connsiteX2" fmla="*/ 10559883 w 10580641"/>
              <a:gd name="connsiteY2" fmla="*/ 3953724 h 3953724"/>
              <a:gd name="connsiteX3" fmla="*/ 9013072 w 10580641"/>
              <a:gd name="connsiteY3" fmla="*/ 3716089 h 3953724"/>
              <a:gd name="connsiteX4" fmla="*/ 2283533 w 10580641"/>
              <a:gd name="connsiteY4" fmla="*/ 3711866 h 3953724"/>
              <a:gd name="connsiteX5" fmla="*/ 1199362 w 10580641"/>
              <a:gd name="connsiteY5" fmla="*/ 2958168 h 3953724"/>
              <a:gd name="connsiteX6" fmla="*/ 0 w 10580641"/>
              <a:gd name="connsiteY6" fmla="*/ 3726419 h 3953724"/>
              <a:gd name="connsiteX7" fmla="*/ 19804 w 10580641"/>
              <a:gd name="connsiteY7" fmla="*/ 2791 h 3953724"/>
              <a:gd name="connsiteX0" fmla="*/ 19804 w 10580641"/>
              <a:gd name="connsiteY0" fmla="*/ 2791 h 3953724"/>
              <a:gd name="connsiteX1" fmla="*/ 10580128 w 10580641"/>
              <a:gd name="connsiteY1" fmla="*/ 0 h 3953724"/>
              <a:gd name="connsiteX2" fmla="*/ 10559883 w 10580641"/>
              <a:gd name="connsiteY2" fmla="*/ 3953724 h 3953724"/>
              <a:gd name="connsiteX3" fmla="*/ 9013072 w 10580641"/>
              <a:gd name="connsiteY3" fmla="*/ 3716089 h 3953724"/>
              <a:gd name="connsiteX4" fmla="*/ 2283533 w 10580641"/>
              <a:gd name="connsiteY4" fmla="*/ 3711866 h 3953724"/>
              <a:gd name="connsiteX5" fmla="*/ 1199362 w 10580641"/>
              <a:gd name="connsiteY5" fmla="*/ 2958168 h 3953724"/>
              <a:gd name="connsiteX6" fmla="*/ 0 w 10580641"/>
              <a:gd name="connsiteY6" fmla="*/ 3779582 h 3953724"/>
              <a:gd name="connsiteX7" fmla="*/ 19804 w 10580641"/>
              <a:gd name="connsiteY7" fmla="*/ 2791 h 3953724"/>
              <a:gd name="connsiteX0" fmla="*/ 19804 w 10580641"/>
              <a:gd name="connsiteY0" fmla="*/ 2791 h 3953724"/>
              <a:gd name="connsiteX1" fmla="*/ 10580128 w 10580641"/>
              <a:gd name="connsiteY1" fmla="*/ 0 h 3953724"/>
              <a:gd name="connsiteX2" fmla="*/ 10559883 w 10580641"/>
              <a:gd name="connsiteY2" fmla="*/ 3953724 h 3953724"/>
              <a:gd name="connsiteX3" fmla="*/ 9013072 w 10580641"/>
              <a:gd name="connsiteY3" fmla="*/ 3716089 h 3953724"/>
              <a:gd name="connsiteX4" fmla="*/ 2283533 w 10580641"/>
              <a:gd name="connsiteY4" fmla="*/ 3711866 h 3953724"/>
              <a:gd name="connsiteX5" fmla="*/ 1199362 w 10580641"/>
              <a:gd name="connsiteY5" fmla="*/ 2958168 h 3953724"/>
              <a:gd name="connsiteX6" fmla="*/ 0 w 10580641"/>
              <a:gd name="connsiteY6" fmla="*/ 3779582 h 3953724"/>
              <a:gd name="connsiteX7" fmla="*/ 19804 w 10580641"/>
              <a:gd name="connsiteY7" fmla="*/ 2791 h 3953724"/>
              <a:gd name="connsiteX0" fmla="*/ 19804 w 10580641"/>
              <a:gd name="connsiteY0" fmla="*/ 2791 h 3953724"/>
              <a:gd name="connsiteX1" fmla="*/ 10580128 w 10580641"/>
              <a:gd name="connsiteY1" fmla="*/ 0 h 3953724"/>
              <a:gd name="connsiteX2" fmla="*/ 10559883 w 10580641"/>
              <a:gd name="connsiteY2" fmla="*/ 3953724 h 3953724"/>
              <a:gd name="connsiteX3" fmla="*/ 9013072 w 10580641"/>
              <a:gd name="connsiteY3" fmla="*/ 3716089 h 3953724"/>
              <a:gd name="connsiteX4" fmla="*/ 2283533 w 10580641"/>
              <a:gd name="connsiteY4" fmla="*/ 3711866 h 3953724"/>
              <a:gd name="connsiteX5" fmla="*/ 1199362 w 10580641"/>
              <a:gd name="connsiteY5" fmla="*/ 2958168 h 3953724"/>
              <a:gd name="connsiteX6" fmla="*/ 0 w 10580641"/>
              <a:gd name="connsiteY6" fmla="*/ 3779582 h 3953724"/>
              <a:gd name="connsiteX7" fmla="*/ 19804 w 10580641"/>
              <a:gd name="connsiteY7" fmla="*/ 2791 h 3953724"/>
              <a:gd name="connsiteX0" fmla="*/ 19804 w 10580641"/>
              <a:gd name="connsiteY0" fmla="*/ 2791 h 3953724"/>
              <a:gd name="connsiteX1" fmla="*/ 10580128 w 10580641"/>
              <a:gd name="connsiteY1" fmla="*/ 0 h 3953724"/>
              <a:gd name="connsiteX2" fmla="*/ 10559883 w 10580641"/>
              <a:gd name="connsiteY2" fmla="*/ 3953724 h 3953724"/>
              <a:gd name="connsiteX3" fmla="*/ 9013072 w 10580641"/>
              <a:gd name="connsiteY3" fmla="*/ 3716089 h 3953724"/>
              <a:gd name="connsiteX4" fmla="*/ 2283533 w 10580641"/>
              <a:gd name="connsiteY4" fmla="*/ 3711866 h 3953724"/>
              <a:gd name="connsiteX5" fmla="*/ 1199362 w 10580641"/>
              <a:gd name="connsiteY5" fmla="*/ 2958168 h 3953724"/>
              <a:gd name="connsiteX6" fmla="*/ 0 w 10580641"/>
              <a:gd name="connsiteY6" fmla="*/ 3737052 h 3953724"/>
              <a:gd name="connsiteX7" fmla="*/ 19804 w 10580641"/>
              <a:gd name="connsiteY7" fmla="*/ 2791 h 3953724"/>
              <a:gd name="connsiteX0" fmla="*/ 0 w 10581837"/>
              <a:gd name="connsiteY0" fmla="*/ 13424 h 3953724"/>
              <a:gd name="connsiteX1" fmla="*/ 10581324 w 10581837"/>
              <a:gd name="connsiteY1" fmla="*/ 0 h 3953724"/>
              <a:gd name="connsiteX2" fmla="*/ 10561079 w 10581837"/>
              <a:gd name="connsiteY2" fmla="*/ 3953724 h 3953724"/>
              <a:gd name="connsiteX3" fmla="*/ 9014268 w 10581837"/>
              <a:gd name="connsiteY3" fmla="*/ 3716089 h 3953724"/>
              <a:gd name="connsiteX4" fmla="*/ 2284729 w 10581837"/>
              <a:gd name="connsiteY4" fmla="*/ 3711866 h 3953724"/>
              <a:gd name="connsiteX5" fmla="*/ 1200558 w 10581837"/>
              <a:gd name="connsiteY5" fmla="*/ 2958168 h 3953724"/>
              <a:gd name="connsiteX6" fmla="*/ 1196 w 10581837"/>
              <a:gd name="connsiteY6" fmla="*/ 3737052 h 3953724"/>
              <a:gd name="connsiteX7" fmla="*/ 0 w 10581837"/>
              <a:gd name="connsiteY7" fmla="*/ 13424 h 3953724"/>
              <a:gd name="connsiteX0" fmla="*/ 0 w 10562333"/>
              <a:gd name="connsiteY0" fmla="*/ 24056 h 3964356"/>
              <a:gd name="connsiteX1" fmla="*/ 10549824 w 10562333"/>
              <a:gd name="connsiteY1" fmla="*/ 0 h 3964356"/>
              <a:gd name="connsiteX2" fmla="*/ 10561079 w 10562333"/>
              <a:gd name="connsiteY2" fmla="*/ 3964356 h 3964356"/>
              <a:gd name="connsiteX3" fmla="*/ 9014268 w 10562333"/>
              <a:gd name="connsiteY3" fmla="*/ 3726721 h 3964356"/>
              <a:gd name="connsiteX4" fmla="*/ 2284729 w 10562333"/>
              <a:gd name="connsiteY4" fmla="*/ 3722498 h 3964356"/>
              <a:gd name="connsiteX5" fmla="*/ 1200558 w 10562333"/>
              <a:gd name="connsiteY5" fmla="*/ 2968800 h 3964356"/>
              <a:gd name="connsiteX6" fmla="*/ 1196 w 10562333"/>
              <a:gd name="connsiteY6" fmla="*/ 3747684 h 3964356"/>
              <a:gd name="connsiteX7" fmla="*/ 0 w 10562333"/>
              <a:gd name="connsiteY7" fmla="*/ 24056 h 3964356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84729 w 10562333"/>
              <a:gd name="connsiteY4" fmla="*/ 3743763 h 3985621"/>
              <a:gd name="connsiteX5" fmla="*/ 1200558 w 10562333"/>
              <a:gd name="connsiteY5" fmla="*/ 2990065 h 3985621"/>
              <a:gd name="connsiteX6" fmla="*/ 1196 w 10562333"/>
              <a:gd name="connsiteY6" fmla="*/ 3768949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84729 w 10562333"/>
              <a:gd name="connsiteY4" fmla="*/ 3743763 h 3985621"/>
              <a:gd name="connsiteX5" fmla="*/ 1200558 w 10562333"/>
              <a:gd name="connsiteY5" fmla="*/ 2990065 h 3985621"/>
              <a:gd name="connsiteX6" fmla="*/ 1196 w 10562333"/>
              <a:gd name="connsiteY6" fmla="*/ 3768949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84729 w 10562333"/>
              <a:gd name="connsiteY4" fmla="*/ 3743763 h 3985621"/>
              <a:gd name="connsiteX5" fmla="*/ 1200558 w 10562333"/>
              <a:gd name="connsiteY5" fmla="*/ 2990065 h 3985621"/>
              <a:gd name="connsiteX6" fmla="*/ 1196 w 10562333"/>
              <a:gd name="connsiteY6" fmla="*/ 3768949 h 3985621"/>
              <a:gd name="connsiteX7" fmla="*/ 0 w 10562333"/>
              <a:gd name="connsiteY7" fmla="*/ 45321 h 3985621"/>
              <a:gd name="connsiteX0" fmla="*/ 0 w 10562333"/>
              <a:gd name="connsiteY0" fmla="*/ 628158 h 4568458"/>
              <a:gd name="connsiteX1" fmla="*/ 10518325 w 10562333"/>
              <a:gd name="connsiteY1" fmla="*/ 582837 h 4568458"/>
              <a:gd name="connsiteX2" fmla="*/ 10561079 w 10562333"/>
              <a:gd name="connsiteY2" fmla="*/ 4568458 h 4568458"/>
              <a:gd name="connsiteX3" fmla="*/ 9014268 w 10562333"/>
              <a:gd name="connsiteY3" fmla="*/ 4330823 h 4568458"/>
              <a:gd name="connsiteX4" fmla="*/ 2284729 w 10562333"/>
              <a:gd name="connsiteY4" fmla="*/ 4326600 h 4568458"/>
              <a:gd name="connsiteX5" fmla="*/ 1200558 w 10562333"/>
              <a:gd name="connsiteY5" fmla="*/ 3572902 h 4568458"/>
              <a:gd name="connsiteX6" fmla="*/ 1196 w 10562333"/>
              <a:gd name="connsiteY6" fmla="*/ 4351786 h 4568458"/>
              <a:gd name="connsiteX7" fmla="*/ 0 w 10562333"/>
              <a:gd name="connsiteY7" fmla="*/ 628158 h 4568458"/>
              <a:gd name="connsiteX0" fmla="*/ 0 w 10562333"/>
              <a:gd name="connsiteY0" fmla="*/ 628158 h 4568458"/>
              <a:gd name="connsiteX1" fmla="*/ 10518325 w 10562333"/>
              <a:gd name="connsiteY1" fmla="*/ 582837 h 4568458"/>
              <a:gd name="connsiteX2" fmla="*/ 10561079 w 10562333"/>
              <a:gd name="connsiteY2" fmla="*/ 4568458 h 4568458"/>
              <a:gd name="connsiteX3" fmla="*/ 9014268 w 10562333"/>
              <a:gd name="connsiteY3" fmla="*/ 4330823 h 4568458"/>
              <a:gd name="connsiteX4" fmla="*/ 2284729 w 10562333"/>
              <a:gd name="connsiteY4" fmla="*/ 4326600 h 4568458"/>
              <a:gd name="connsiteX5" fmla="*/ 1200558 w 10562333"/>
              <a:gd name="connsiteY5" fmla="*/ 3572902 h 4568458"/>
              <a:gd name="connsiteX6" fmla="*/ 1196 w 10562333"/>
              <a:gd name="connsiteY6" fmla="*/ 4351786 h 4568458"/>
              <a:gd name="connsiteX7" fmla="*/ 0 w 10562333"/>
              <a:gd name="connsiteY7" fmla="*/ 628158 h 4568458"/>
              <a:gd name="connsiteX0" fmla="*/ 0 w 10562333"/>
              <a:gd name="connsiteY0" fmla="*/ 628158 h 4568458"/>
              <a:gd name="connsiteX1" fmla="*/ 10518325 w 10562333"/>
              <a:gd name="connsiteY1" fmla="*/ 582837 h 4568458"/>
              <a:gd name="connsiteX2" fmla="*/ 10561079 w 10562333"/>
              <a:gd name="connsiteY2" fmla="*/ 4568458 h 4568458"/>
              <a:gd name="connsiteX3" fmla="*/ 9014268 w 10562333"/>
              <a:gd name="connsiteY3" fmla="*/ 4330823 h 4568458"/>
              <a:gd name="connsiteX4" fmla="*/ 2284729 w 10562333"/>
              <a:gd name="connsiteY4" fmla="*/ 4326600 h 4568458"/>
              <a:gd name="connsiteX5" fmla="*/ 1200558 w 10562333"/>
              <a:gd name="connsiteY5" fmla="*/ 3572902 h 4568458"/>
              <a:gd name="connsiteX6" fmla="*/ 1196 w 10562333"/>
              <a:gd name="connsiteY6" fmla="*/ 4351786 h 4568458"/>
              <a:gd name="connsiteX7" fmla="*/ 0 w 10562333"/>
              <a:gd name="connsiteY7" fmla="*/ 628158 h 4568458"/>
              <a:gd name="connsiteX0" fmla="*/ 0 w 10562333"/>
              <a:gd name="connsiteY0" fmla="*/ 628158 h 4568458"/>
              <a:gd name="connsiteX1" fmla="*/ 10518325 w 10562333"/>
              <a:gd name="connsiteY1" fmla="*/ 582837 h 4568458"/>
              <a:gd name="connsiteX2" fmla="*/ 10561079 w 10562333"/>
              <a:gd name="connsiteY2" fmla="*/ 4568458 h 4568458"/>
              <a:gd name="connsiteX3" fmla="*/ 9014268 w 10562333"/>
              <a:gd name="connsiteY3" fmla="*/ 4330823 h 4568458"/>
              <a:gd name="connsiteX4" fmla="*/ 2284729 w 10562333"/>
              <a:gd name="connsiteY4" fmla="*/ 4326600 h 4568458"/>
              <a:gd name="connsiteX5" fmla="*/ 1200558 w 10562333"/>
              <a:gd name="connsiteY5" fmla="*/ 3572902 h 4568458"/>
              <a:gd name="connsiteX6" fmla="*/ 1196 w 10562333"/>
              <a:gd name="connsiteY6" fmla="*/ 4351786 h 4568458"/>
              <a:gd name="connsiteX7" fmla="*/ 0 w 10562333"/>
              <a:gd name="connsiteY7" fmla="*/ 628158 h 4568458"/>
              <a:gd name="connsiteX0" fmla="*/ 0 w 10562333"/>
              <a:gd name="connsiteY0" fmla="*/ 112921 h 4053221"/>
              <a:gd name="connsiteX1" fmla="*/ 10518325 w 10562333"/>
              <a:gd name="connsiteY1" fmla="*/ 67600 h 4053221"/>
              <a:gd name="connsiteX2" fmla="*/ 10561079 w 10562333"/>
              <a:gd name="connsiteY2" fmla="*/ 4053221 h 4053221"/>
              <a:gd name="connsiteX3" fmla="*/ 9014268 w 10562333"/>
              <a:gd name="connsiteY3" fmla="*/ 3815586 h 4053221"/>
              <a:gd name="connsiteX4" fmla="*/ 2284729 w 10562333"/>
              <a:gd name="connsiteY4" fmla="*/ 3811363 h 4053221"/>
              <a:gd name="connsiteX5" fmla="*/ 1200558 w 10562333"/>
              <a:gd name="connsiteY5" fmla="*/ 3057665 h 4053221"/>
              <a:gd name="connsiteX6" fmla="*/ 1196 w 10562333"/>
              <a:gd name="connsiteY6" fmla="*/ 3836549 h 4053221"/>
              <a:gd name="connsiteX7" fmla="*/ 0 w 10562333"/>
              <a:gd name="connsiteY7" fmla="*/ 112921 h 4053221"/>
              <a:gd name="connsiteX0" fmla="*/ 0 w 10562333"/>
              <a:gd name="connsiteY0" fmla="*/ 112921 h 4053221"/>
              <a:gd name="connsiteX1" fmla="*/ 10518325 w 10562333"/>
              <a:gd name="connsiteY1" fmla="*/ 67600 h 4053221"/>
              <a:gd name="connsiteX2" fmla="*/ 10561079 w 10562333"/>
              <a:gd name="connsiteY2" fmla="*/ 4053221 h 4053221"/>
              <a:gd name="connsiteX3" fmla="*/ 9014268 w 10562333"/>
              <a:gd name="connsiteY3" fmla="*/ 3815586 h 4053221"/>
              <a:gd name="connsiteX4" fmla="*/ 2284729 w 10562333"/>
              <a:gd name="connsiteY4" fmla="*/ 3811363 h 4053221"/>
              <a:gd name="connsiteX5" fmla="*/ 1200558 w 10562333"/>
              <a:gd name="connsiteY5" fmla="*/ 3057665 h 4053221"/>
              <a:gd name="connsiteX6" fmla="*/ 1196 w 10562333"/>
              <a:gd name="connsiteY6" fmla="*/ 3836549 h 4053221"/>
              <a:gd name="connsiteX7" fmla="*/ 0 w 10562333"/>
              <a:gd name="connsiteY7" fmla="*/ 112921 h 40532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84729 w 10562333"/>
              <a:gd name="connsiteY4" fmla="*/ 3743763 h 3985621"/>
              <a:gd name="connsiteX5" fmla="*/ 1200558 w 10562333"/>
              <a:gd name="connsiteY5" fmla="*/ 2990065 h 3985621"/>
              <a:gd name="connsiteX6" fmla="*/ 1196 w 10562333"/>
              <a:gd name="connsiteY6" fmla="*/ 3768949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84729 w 10562333"/>
              <a:gd name="connsiteY4" fmla="*/ 3743763 h 3985621"/>
              <a:gd name="connsiteX5" fmla="*/ 1200558 w 10562333"/>
              <a:gd name="connsiteY5" fmla="*/ 2990065 h 3985621"/>
              <a:gd name="connsiteX6" fmla="*/ 1196 w 10562333"/>
              <a:gd name="connsiteY6" fmla="*/ 3768949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84729 w 10562333"/>
              <a:gd name="connsiteY4" fmla="*/ 3743763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14268 w 10562333"/>
              <a:gd name="connsiteY3" fmla="*/ 3747986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45321 h 3985621"/>
              <a:gd name="connsiteX1" fmla="*/ 10518325 w 10562333"/>
              <a:gd name="connsiteY1" fmla="*/ 0 h 3985621"/>
              <a:gd name="connsiteX2" fmla="*/ 10561079 w 10562333"/>
              <a:gd name="connsiteY2" fmla="*/ 3985621 h 3985621"/>
              <a:gd name="connsiteX3" fmla="*/ 9024769 w 10562333"/>
              <a:gd name="connsiteY3" fmla="*/ 3726721 h 3985621"/>
              <a:gd name="connsiteX4" fmla="*/ 2295230 w 10562333"/>
              <a:gd name="connsiteY4" fmla="*/ 3711865 h 3985621"/>
              <a:gd name="connsiteX5" fmla="*/ 1200558 w 10562333"/>
              <a:gd name="connsiteY5" fmla="*/ 2990065 h 3985621"/>
              <a:gd name="connsiteX6" fmla="*/ 0 w 10562333"/>
              <a:gd name="connsiteY6" fmla="*/ 3705154 h 3985621"/>
              <a:gd name="connsiteX7" fmla="*/ 0 w 10562333"/>
              <a:gd name="connsiteY7" fmla="*/ 45321 h 3985621"/>
              <a:gd name="connsiteX0" fmla="*/ 0 w 10562333"/>
              <a:gd name="connsiteY0" fmla="*/ 34689 h 3974989"/>
              <a:gd name="connsiteX1" fmla="*/ 10559884 w 10562333"/>
              <a:gd name="connsiteY1" fmla="*/ 0 h 3974989"/>
              <a:gd name="connsiteX2" fmla="*/ 10561079 w 10562333"/>
              <a:gd name="connsiteY2" fmla="*/ 3974989 h 3974989"/>
              <a:gd name="connsiteX3" fmla="*/ 9024769 w 10562333"/>
              <a:gd name="connsiteY3" fmla="*/ 3716089 h 3974989"/>
              <a:gd name="connsiteX4" fmla="*/ 2295230 w 10562333"/>
              <a:gd name="connsiteY4" fmla="*/ 3701233 h 3974989"/>
              <a:gd name="connsiteX5" fmla="*/ 1200558 w 10562333"/>
              <a:gd name="connsiteY5" fmla="*/ 2979433 h 3974989"/>
              <a:gd name="connsiteX6" fmla="*/ 0 w 10562333"/>
              <a:gd name="connsiteY6" fmla="*/ 3694522 h 3974989"/>
              <a:gd name="connsiteX7" fmla="*/ 0 w 10562333"/>
              <a:gd name="connsiteY7" fmla="*/ 34689 h 3974989"/>
              <a:gd name="connsiteX0" fmla="*/ 0 w 10562333"/>
              <a:gd name="connsiteY0" fmla="*/ 34689 h 3974989"/>
              <a:gd name="connsiteX1" fmla="*/ 10559884 w 10562333"/>
              <a:gd name="connsiteY1" fmla="*/ 0 h 3974989"/>
              <a:gd name="connsiteX2" fmla="*/ 10561079 w 10562333"/>
              <a:gd name="connsiteY2" fmla="*/ 3974989 h 3974989"/>
              <a:gd name="connsiteX3" fmla="*/ 9024769 w 10562333"/>
              <a:gd name="connsiteY3" fmla="*/ 3716089 h 3974989"/>
              <a:gd name="connsiteX4" fmla="*/ 2295230 w 10562333"/>
              <a:gd name="connsiteY4" fmla="*/ 3701233 h 3974989"/>
              <a:gd name="connsiteX5" fmla="*/ 1200558 w 10562333"/>
              <a:gd name="connsiteY5" fmla="*/ 2979433 h 3974989"/>
              <a:gd name="connsiteX6" fmla="*/ 0 w 10562333"/>
              <a:gd name="connsiteY6" fmla="*/ 3694522 h 3974989"/>
              <a:gd name="connsiteX7" fmla="*/ 0 w 10562333"/>
              <a:gd name="connsiteY7" fmla="*/ 34689 h 3974989"/>
              <a:gd name="connsiteX0" fmla="*/ 0 w 10562333"/>
              <a:gd name="connsiteY0" fmla="*/ 34689 h 3974989"/>
              <a:gd name="connsiteX1" fmla="*/ 10559884 w 10562333"/>
              <a:gd name="connsiteY1" fmla="*/ 0 h 3974989"/>
              <a:gd name="connsiteX2" fmla="*/ 10561079 w 10562333"/>
              <a:gd name="connsiteY2" fmla="*/ 3974989 h 3974989"/>
              <a:gd name="connsiteX3" fmla="*/ 9024769 w 10562333"/>
              <a:gd name="connsiteY3" fmla="*/ 3716089 h 3974989"/>
              <a:gd name="connsiteX4" fmla="*/ 2295230 w 10562333"/>
              <a:gd name="connsiteY4" fmla="*/ 3701233 h 3974989"/>
              <a:gd name="connsiteX5" fmla="*/ 1200558 w 10562333"/>
              <a:gd name="connsiteY5" fmla="*/ 2979433 h 3974989"/>
              <a:gd name="connsiteX6" fmla="*/ 0 w 10562333"/>
              <a:gd name="connsiteY6" fmla="*/ 3694522 h 3974989"/>
              <a:gd name="connsiteX7" fmla="*/ 0 w 10562333"/>
              <a:gd name="connsiteY7" fmla="*/ 34689 h 3974989"/>
              <a:gd name="connsiteX0" fmla="*/ 0 w 10562333"/>
              <a:gd name="connsiteY0" fmla="*/ 32735 h 4026198"/>
              <a:gd name="connsiteX1" fmla="*/ 10559884 w 10562333"/>
              <a:gd name="connsiteY1" fmla="*/ 51209 h 4026198"/>
              <a:gd name="connsiteX2" fmla="*/ 10561079 w 10562333"/>
              <a:gd name="connsiteY2" fmla="*/ 4026198 h 4026198"/>
              <a:gd name="connsiteX3" fmla="*/ 9024769 w 10562333"/>
              <a:gd name="connsiteY3" fmla="*/ 3767298 h 4026198"/>
              <a:gd name="connsiteX4" fmla="*/ 2295230 w 10562333"/>
              <a:gd name="connsiteY4" fmla="*/ 3752442 h 4026198"/>
              <a:gd name="connsiteX5" fmla="*/ 1200558 w 10562333"/>
              <a:gd name="connsiteY5" fmla="*/ 3030642 h 4026198"/>
              <a:gd name="connsiteX6" fmla="*/ 0 w 10562333"/>
              <a:gd name="connsiteY6" fmla="*/ 3745731 h 4026198"/>
              <a:gd name="connsiteX7" fmla="*/ 0 w 10562333"/>
              <a:gd name="connsiteY7" fmla="*/ 32735 h 4026198"/>
              <a:gd name="connsiteX0" fmla="*/ 0 w 10562333"/>
              <a:gd name="connsiteY0" fmla="*/ 32735 h 4026198"/>
              <a:gd name="connsiteX1" fmla="*/ 10559884 w 10562333"/>
              <a:gd name="connsiteY1" fmla="*/ 51209 h 4026198"/>
              <a:gd name="connsiteX2" fmla="*/ 10561079 w 10562333"/>
              <a:gd name="connsiteY2" fmla="*/ 4026198 h 4026198"/>
              <a:gd name="connsiteX3" fmla="*/ 9024769 w 10562333"/>
              <a:gd name="connsiteY3" fmla="*/ 3767298 h 4026198"/>
              <a:gd name="connsiteX4" fmla="*/ 2295230 w 10562333"/>
              <a:gd name="connsiteY4" fmla="*/ 3752442 h 4026198"/>
              <a:gd name="connsiteX5" fmla="*/ 1200558 w 10562333"/>
              <a:gd name="connsiteY5" fmla="*/ 3030642 h 4026198"/>
              <a:gd name="connsiteX6" fmla="*/ 0 w 10562333"/>
              <a:gd name="connsiteY6" fmla="*/ 3745731 h 4026198"/>
              <a:gd name="connsiteX7" fmla="*/ 0 w 10562333"/>
              <a:gd name="connsiteY7" fmla="*/ 32735 h 4026198"/>
              <a:gd name="connsiteX0" fmla="*/ 10559884 w 10650182"/>
              <a:gd name="connsiteY0" fmla="*/ 18474 h 3993463"/>
              <a:gd name="connsiteX1" fmla="*/ 10561079 w 10650182"/>
              <a:gd name="connsiteY1" fmla="*/ 3993463 h 3993463"/>
              <a:gd name="connsiteX2" fmla="*/ 9024769 w 10650182"/>
              <a:gd name="connsiteY2" fmla="*/ 3734563 h 3993463"/>
              <a:gd name="connsiteX3" fmla="*/ 2295230 w 10650182"/>
              <a:gd name="connsiteY3" fmla="*/ 3719707 h 3993463"/>
              <a:gd name="connsiteX4" fmla="*/ 1200558 w 10650182"/>
              <a:gd name="connsiteY4" fmla="*/ 2997907 h 3993463"/>
              <a:gd name="connsiteX5" fmla="*/ 0 w 10650182"/>
              <a:gd name="connsiteY5" fmla="*/ 3712996 h 3993463"/>
              <a:gd name="connsiteX6" fmla="*/ 0 w 10650182"/>
              <a:gd name="connsiteY6" fmla="*/ 0 h 3993463"/>
              <a:gd name="connsiteX7" fmla="*/ 10650182 w 10650182"/>
              <a:gd name="connsiteY7" fmla="*/ 109914 h 3993463"/>
              <a:gd name="connsiteX0" fmla="*/ 10559884 w 10562333"/>
              <a:gd name="connsiteY0" fmla="*/ 18474 h 3993463"/>
              <a:gd name="connsiteX1" fmla="*/ 10561079 w 10562333"/>
              <a:gd name="connsiteY1" fmla="*/ 3993463 h 3993463"/>
              <a:gd name="connsiteX2" fmla="*/ 9024769 w 10562333"/>
              <a:gd name="connsiteY2" fmla="*/ 3734563 h 3993463"/>
              <a:gd name="connsiteX3" fmla="*/ 2295230 w 10562333"/>
              <a:gd name="connsiteY3" fmla="*/ 3719707 h 3993463"/>
              <a:gd name="connsiteX4" fmla="*/ 1200558 w 10562333"/>
              <a:gd name="connsiteY4" fmla="*/ 2997907 h 3993463"/>
              <a:gd name="connsiteX5" fmla="*/ 0 w 10562333"/>
              <a:gd name="connsiteY5" fmla="*/ 3712996 h 3993463"/>
              <a:gd name="connsiteX6" fmla="*/ 0 w 10562333"/>
              <a:gd name="connsiteY6" fmla="*/ 0 h 3993463"/>
              <a:gd name="connsiteX7" fmla="*/ 10285606 w 10562333"/>
              <a:gd name="connsiteY7" fmla="*/ 418258 h 3993463"/>
              <a:gd name="connsiteX0" fmla="*/ 10559884 w 10562333"/>
              <a:gd name="connsiteY0" fmla="*/ 18474 h 3993463"/>
              <a:gd name="connsiteX1" fmla="*/ 10561079 w 10562333"/>
              <a:gd name="connsiteY1" fmla="*/ 3993463 h 3993463"/>
              <a:gd name="connsiteX2" fmla="*/ 9024769 w 10562333"/>
              <a:gd name="connsiteY2" fmla="*/ 3734563 h 3993463"/>
              <a:gd name="connsiteX3" fmla="*/ 2295230 w 10562333"/>
              <a:gd name="connsiteY3" fmla="*/ 3719707 h 3993463"/>
              <a:gd name="connsiteX4" fmla="*/ 1200558 w 10562333"/>
              <a:gd name="connsiteY4" fmla="*/ 2997907 h 3993463"/>
              <a:gd name="connsiteX5" fmla="*/ 0 w 10562333"/>
              <a:gd name="connsiteY5" fmla="*/ 3712996 h 3993463"/>
              <a:gd name="connsiteX6" fmla="*/ 0 w 10562333"/>
              <a:gd name="connsiteY6" fmla="*/ 0 h 3993463"/>
              <a:gd name="connsiteX7" fmla="*/ 9991611 w 10562333"/>
              <a:gd name="connsiteY7" fmla="*/ 56751 h 3993463"/>
              <a:gd name="connsiteX0" fmla="*/ 10559884 w 10562333"/>
              <a:gd name="connsiteY0" fmla="*/ 18474 h 3993463"/>
              <a:gd name="connsiteX1" fmla="*/ 10561079 w 10562333"/>
              <a:gd name="connsiteY1" fmla="*/ 3993463 h 3993463"/>
              <a:gd name="connsiteX2" fmla="*/ 9024769 w 10562333"/>
              <a:gd name="connsiteY2" fmla="*/ 3734563 h 3993463"/>
              <a:gd name="connsiteX3" fmla="*/ 2295230 w 10562333"/>
              <a:gd name="connsiteY3" fmla="*/ 3719707 h 3993463"/>
              <a:gd name="connsiteX4" fmla="*/ 1200558 w 10562333"/>
              <a:gd name="connsiteY4" fmla="*/ 2997907 h 3993463"/>
              <a:gd name="connsiteX5" fmla="*/ 0 w 10562333"/>
              <a:gd name="connsiteY5" fmla="*/ 3712996 h 3993463"/>
              <a:gd name="connsiteX6" fmla="*/ 0 w 10562333"/>
              <a:gd name="connsiteY6" fmla="*/ 0 h 3993463"/>
              <a:gd name="connsiteX0" fmla="*/ 10562333 w 10562846"/>
              <a:gd name="connsiteY0" fmla="*/ 0 h 3993463"/>
              <a:gd name="connsiteX1" fmla="*/ 10561079 w 10562846"/>
              <a:gd name="connsiteY1" fmla="*/ 3993463 h 3993463"/>
              <a:gd name="connsiteX2" fmla="*/ 9024769 w 10562846"/>
              <a:gd name="connsiteY2" fmla="*/ 3734563 h 3993463"/>
              <a:gd name="connsiteX3" fmla="*/ 2295230 w 10562846"/>
              <a:gd name="connsiteY3" fmla="*/ 3719707 h 3993463"/>
              <a:gd name="connsiteX4" fmla="*/ 1200558 w 10562846"/>
              <a:gd name="connsiteY4" fmla="*/ 2997907 h 3993463"/>
              <a:gd name="connsiteX5" fmla="*/ 0 w 10562846"/>
              <a:gd name="connsiteY5" fmla="*/ 3712996 h 3993463"/>
              <a:gd name="connsiteX6" fmla="*/ 0 w 10562846"/>
              <a:gd name="connsiteY6" fmla="*/ 0 h 3993463"/>
              <a:gd name="connsiteX0" fmla="*/ 10562333 w 10562846"/>
              <a:gd name="connsiteY0" fmla="*/ 0 h 3993463"/>
              <a:gd name="connsiteX1" fmla="*/ 10561079 w 10562846"/>
              <a:gd name="connsiteY1" fmla="*/ 3993463 h 3993463"/>
              <a:gd name="connsiteX2" fmla="*/ 9024769 w 10562846"/>
              <a:gd name="connsiteY2" fmla="*/ 3734563 h 3993463"/>
              <a:gd name="connsiteX3" fmla="*/ 2295230 w 10562846"/>
              <a:gd name="connsiteY3" fmla="*/ 3719707 h 3993463"/>
              <a:gd name="connsiteX4" fmla="*/ 1200558 w 10562846"/>
              <a:gd name="connsiteY4" fmla="*/ 2997907 h 3993463"/>
              <a:gd name="connsiteX5" fmla="*/ 2449 w 10562846"/>
              <a:gd name="connsiteY5" fmla="*/ 3734261 h 3993463"/>
              <a:gd name="connsiteX6" fmla="*/ 0 w 10562846"/>
              <a:gd name="connsiteY6" fmla="*/ 0 h 3993463"/>
              <a:gd name="connsiteX0" fmla="*/ 10562334 w 10562847"/>
              <a:gd name="connsiteY0" fmla="*/ 1074357 h 5067820"/>
              <a:gd name="connsiteX1" fmla="*/ 10561080 w 10562847"/>
              <a:gd name="connsiteY1" fmla="*/ 5067820 h 5067820"/>
              <a:gd name="connsiteX2" fmla="*/ 9024770 w 10562847"/>
              <a:gd name="connsiteY2" fmla="*/ 4808920 h 5067820"/>
              <a:gd name="connsiteX3" fmla="*/ 2295231 w 10562847"/>
              <a:gd name="connsiteY3" fmla="*/ 4794064 h 5067820"/>
              <a:gd name="connsiteX4" fmla="*/ 1200559 w 10562847"/>
              <a:gd name="connsiteY4" fmla="*/ 4072264 h 5067820"/>
              <a:gd name="connsiteX5" fmla="*/ 2450 w 10562847"/>
              <a:gd name="connsiteY5" fmla="*/ 4808618 h 5067820"/>
              <a:gd name="connsiteX6" fmla="*/ 0 w 10562847"/>
              <a:gd name="connsiteY6" fmla="*/ 0 h 5067820"/>
              <a:gd name="connsiteX0" fmla="*/ 10562847 w 10563360"/>
              <a:gd name="connsiteY0" fmla="*/ 0 h 5067820"/>
              <a:gd name="connsiteX1" fmla="*/ 10561080 w 10563360"/>
              <a:gd name="connsiteY1" fmla="*/ 5067820 h 5067820"/>
              <a:gd name="connsiteX2" fmla="*/ 9024770 w 10563360"/>
              <a:gd name="connsiteY2" fmla="*/ 4808920 h 5067820"/>
              <a:gd name="connsiteX3" fmla="*/ 2295231 w 10563360"/>
              <a:gd name="connsiteY3" fmla="*/ 4794064 h 5067820"/>
              <a:gd name="connsiteX4" fmla="*/ 1200559 w 10563360"/>
              <a:gd name="connsiteY4" fmla="*/ 4072264 h 5067820"/>
              <a:gd name="connsiteX5" fmla="*/ 2450 w 10563360"/>
              <a:gd name="connsiteY5" fmla="*/ 4808618 h 5067820"/>
              <a:gd name="connsiteX6" fmla="*/ 0 w 10563360"/>
              <a:gd name="connsiteY6" fmla="*/ 0 h 5067820"/>
              <a:gd name="connsiteX0" fmla="*/ 10562847 w 10563360"/>
              <a:gd name="connsiteY0" fmla="*/ 0 h 5067820"/>
              <a:gd name="connsiteX1" fmla="*/ 10561080 w 10563360"/>
              <a:gd name="connsiteY1" fmla="*/ 5067820 h 5067820"/>
              <a:gd name="connsiteX2" fmla="*/ 9024770 w 10563360"/>
              <a:gd name="connsiteY2" fmla="*/ 4808920 h 5067820"/>
              <a:gd name="connsiteX3" fmla="*/ 2295231 w 10563360"/>
              <a:gd name="connsiteY3" fmla="*/ 4794064 h 5067820"/>
              <a:gd name="connsiteX4" fmla="*/ 1200559 w 10563360"/>
              <a:gd name="connsiteY4" fmla="*/ 4072264 h 5067820"/>
              <a:gd name="connsiteX5" fmla="*/ 514 w 10563360"/>
              <a:gd name="connsiteY5" fmla="*/ 4819150 h 5067820"/>
              <a:gd name="connsiteX6" fmla="*/ 0 w 10563360"/>
              <a:gd name="connsiteY6" fmla="*/ 0 h 5067820"/>
              <a:gd name="connsiteX0" fmla="*/ 10562847 w 10564614"/>
              <a:gd name="connsiteY0" fmla="*/ 0 h 5152083"/>
              <a:gd name="connsiteX1" fmla="*/ 10563360 w 10564614"/>
              <a:gd name="connsiteY1" fmla="*/ 5152083 h 5152083"/>
              <a:gd name="connsiteX2" fmla="*/ 9024770 w 10564614"/>
              <a:gd name="connsiteY2" fmla="*/ 4808920 h 5152083"/>
              <a:gd name="connsiteX3" fmla="*/ 2295231 w 10564614"/>
              <a:gd name="connsiteY3" fmla="*/ 4794064 h 5152083"/>
              <a:gd name="connsiteX4" fmla="*/ 1200559 w 10564614"/>
              <a:gd name="connsiteY4" fmla="*/ 4072264 h 5152083"/>
              <a:gd name="connsiteX5" fmla="*/ 514 w 10564614"/>
              <a:gd name="connsiteY5" fmla="*/ 4819150 h 5152083"/>
              <a:gd name="connsiteX6" fmla="*/ 0 w 10564614"/>
              <a:gd name="connsiteY6" fmla="*/ 0 h 5152083"/>
              <a:gd name="connsiteX0" fmla="*/ 10562847 w 10564614"/>
              <a:gd name="connsiteY0" fmla="*/ 0 h 5183681"/>
              <a:gd name="connsiteX1" fmla="*/ 10563360 w 10564614"/>
              <a:gd name="connsiteY1" fmla="*/ 5183681 h 5183681"/>
              <a:gd name="connsiteX2" fmla="*/ 9024770 w 10564614"/>
              <a:gd name="connsiteY2" fmla="*/ 4808920 h 5183681"/>
              <a:gd name="connsiteX3" fmla="*/ 2295231 w 10564614"/>
              <a:gd name="connsiteY3" fmla="*/ 4794064 h 5183681"/>
              <a:gd name="connsiteX4" fmla="*/ 1200559 w 10564614"/>
              <a:gd name="connsiteY4" fmla="*/ 4072264 h 5183681"/>
              <a:gd name="connsiteX5" fmla="*/ 514 w 10564614"/>
              <a:gd name="connsiteY5" fmla="*/ 4819150 h 5183681"/>
              <a:gd name="connsiteX6" fmla="*/ 0 w 10564614"/>
              <a:gd name="connsiteY6" fmla="*/ 0 h 518368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819150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819150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819150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819150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787552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798085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798085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798085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798085 h 5657661"/>
              <a:gd name="connsiteX6" fmla="*/ 0 w 10564614"/>
              <a:gd name="connsiteY6" fmla="*/ 0 h 5657661"/>
              <a:gd name="connsiteX0" fmla="*/ 10562847 w 10564614"/>
              <a:gd name="connsiteY0" fmla="*/ 0 h 5657661"/>
              <a:gd name="connsiteX1" fmla="*/ 10563360 w 10564614"/>
              <a:gd name="connsiteY1" fmla="*/ 5657661 h 5657661"/>
              <a:gd name="connsiteX2" fmla="*/ 9024770 w 10564614"/>
              <a:gd name="connsiteY2" fmla="*/ 4808920 h 5657661"/>
              <a:gd name="connsiteX3" fmla="*/ 2295231 w 10564614"/>
              <a:gd name="connsiteY3" fmla="*/ 4794064 h 5657661"/>
              <a:gd name="connsiteX4" fmla="*/ 1200559 w 10564614"/>
              <a:gd name="connsiteY4" fmla="*/ 4072264 h 5657661"/>
              <a:gd name="connsiteX5" fmla="*/ 514 w 10564614"/>
              <a:gd name="connsiteY5" fmla="*/ 4798085 h 5657661"/>
              <a:gd name="connsiteX6" fmla="*/ 0 w 10564614"/>
              <a:gd name="connsiteY6" fmla="*/ 0 h 56576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564614" h="5657661">
                <a:moveTo>
                  <a:pt x="10562847" y="0"/>
                </a:moveTo>
                <a:cubicBezTo>
                  <a:pt x="10563360" y="67600"/>
                  <a:pt x="10564614" y="5614246"/>
                  <a:pt x="10563360" y="5657661"/>
                </a:cubicBezTo>
                <a:cubicBezTo>
                  <a:pt x="10190941" y="4920324"/>
                  <a:pt x="9462356" y="4792975"/>
                  <a:pt x="9024770" y="4808920"/>
                </a:cubicBezTo>
                <a:lnTo>
                  <a:pt x="2295231" y="4794064"/>
                </a:lnTo>
                <a:cubicBezTo>
                  <a:pt x="1854598" y="4794612"/>
                  <a:pt x="1423669" y="4544310"/>
                  <a:pt x="1200559" y="4072264"/>
                </a:cubicBezTo>
                <a:cubicBezTo>
                  <a:pt x="965203" y="4750718"/>
                  <a:pt x="279154" y="4797207"/>
                  <a:pt x="514" y="4798085"/>
                </a:cubicBezTo>
                <a:cubicBezTo>
                  <a:pt x="2581" y="4762572"/>
                  <a:pt x="1272" y="95582"/>
                  <a:pt x="0" y="0"/>
                </a:cubicBezTo>
              </a:path>
            </a:pathLst>
          </a:custGeom>
          <a:gradFill flip="none" rotWithShape="1">
            <a:gsLst>
              <a:gs pos="0">
                <a:schemeClr val="tx1"/>
              </a:gs>
              <a:gs pos="50000">
                <a:schemeClr val="tx1">
                  <a:lumMod val="90000"/>
                  <a:lumOff val="10000"/>
                </a:schemeClr>
              </a:gs>
              <a:gs pos="100000">
                <a:schemeClr val="tx1"/>
              </a:gs>
            </a:gsLst>
            <a:lin ang="18900000" scaled="1"/>
            <a:tileRect/>
          </a:gradFill>
          <a:ln w="12700" cmpd="sng" algn="ctr">
            <a:noFill/>
            <a:miter lim="800000"/>
            <a:headEnd/>
            <a:tailEnd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txBody>
          <a:bodyPr wrap="square" lIns="33059" tIns="42976" rIns="33059" bIns="42976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1000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72" r:id="rId2"/>
    <p:sldLayoutId id="214748396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2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14.bin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/>
        </p:nvGraphicFramePr>
        <p:xfrm>
          <a:off x="1" y="0"/>
          <a:ext cx="158750" cy="158750"/>
        </p:xfrm>
        <a:graphic>
          <a:graphicData uri="http://schemas.openxmlformats.org/presentationml/2006/ole">
            <p:oleObj spid="_x0000_s75778" name="think-cell Slide" r:id="rId5" imgW="360" imgH="360" progId="">
              <p:embed/>
            </p:oleObj>
          </a:graphicData>
        </a:graphic>
      </p:graphicFrame>
      <p:sp>
        <p:nvSpPr>
          <p:cNvPr id="10" name="Title 9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0" y="4967785"/>
            <a:ext cx="9906000" cy="747883"/>
          </a:xfrm>
        </p:spPr>
        <p:txBody>
          <a:bodyPr/>
          <a:lstStyle/>
          <a:p>
            <a:r>
              <a:rPr lang="en-US" b="1" dirty="0" smtClean="0"/>
              <a:t>IP Solution / Product Strategy</a:t>
            </a:r>
            <a:endParaRPr lang="en-US" dirty="0"/>
          </a:p>
        </p:txBody>
      </p:sp>
      <p:sp>
        <p:nvSpPr>
          <p:cNvPr id="5" name="Subtitle 5"/>
          <p:cNvSpPr txBox="1">
            <a:spLocks/>
          </p:cNvSpPr>
          <p:nvPr/>
        </p:nvSpPr>
        <p:spPr bwMode="auto">
          <a:xfrm>
            <a:off x="532272" y="4633283"/>
            <a:ext cx="4653887" cy="40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31412" tIns="33059" rIns="33059" bIns="33059" numCol="1" anchor="t" anchorCtr="0" compatLnSpc="1">
            <a:prstTxWarp prst="textNoShape">
              <a:avLst/>
            </a:prstTxWarp>
          </a:bodyPr>
          <a:lstStyle/>
          <a:p>
            <a:pPr defTabSz="912813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rgbClr val="0098C7"/>
              </a:buClr>
              <a:buFont typeface="Wingdings" pitchFamily="2" charset="2"/>
              <a:buNone/>
              <a:defRPr/>
            </a:pPr>
            <a:r>
              <a:rPr lang="en-US" sz="1800" i="1" dirty="0" smtClean="0">
                <a:cs typeface="Arial" pitchFamily="34" charset="0"/>
              </a:rPr>
              <a:t>template</a:t>
            </a:r>
          </a:p>
        </p:txBody>
      </p:sp>
      <p:sp>
        <p:nvSpPr>
          <p:cNvPr id="7" name="Subtitle 5"/>
          <p:cNvSpPr>
            <a:spLocks noGrp="1"/>
          </p:cNvSpPr>
          <p:nvPr>
            <p:ph type="subTitle" idx="1"/>
          </p:nvPr>
        </p:nvSpPr>
        <p:spPr>
          <a:xfrm>
            <a:off x="13648" y="5432166"/>
            <a:ext cx="4541230" cy="668400"/>
          </a:xfrm>
        </p:spPr>
        <p:txBody>
          <a:bodyPr/>
          <a:lstStyle/>
          <a:p>
            <a:r>
              <a:rPr lang="en-US" sz="1600" dirty="0" smtClean="0"/>
              <a:t>Central IP Team</a:t>
            </a:r>
          </a:p>
          <a:p>
            <a:r>
              <a:rPr lang="en-US" sz="1600" dirty="0" smtClean="0"/>
              <a:t>March 2014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Assumptions &amp; Critical Success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392" y="2466109"/>
            <a:ext cx="9582608" cy="367240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92728" y="1233054"/>
            <a:ext cx="8686800" cy="969819"/>
          </a:xfrm>
          <a:prstGeom prst="roundRect">
            <a:avLst>
              <a:gd name="adj" fmla="val 5239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defTabSz="914342">
              <a:lnSpc>
                <a:spcPct val="90000"/>
              </a:lnSpc>
              <a:spcAft>
                <a:spcPts val="60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</a:rPr>
              <a:t>Identify key assumptions and Critical Success Factors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392" y="2466109"/>
            <a:ext cx="9582608" cy="367240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92728" y="1233054"/>
            <a:ext cx="8686800" cy="969819"/>
          </a:xfrm>
          <a:prstGeom prst="roundRect">
            <a:avLst>
              <a:gd name="adj" fmla="val 5239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 defTabSz="914342">
              <a:lnSpc>
                <a:spcPct val="90000"/>
              </a:lnSpc>
              <a:spcAft>
                <a:spcPts val="60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</a:rPr>
              <a:t>Key references for </a:t>
            </a: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</a:rPr>
              <a:t>the Product </a:t>
            </a:r>
            <a:r>
              <a:rPr lang="en-US" sz="1200" dirty="0" err="1" smtClean="0">
                <a:solidFill>
                  <a:schemeClr val="tx2">
                    <a:lumMod val="50000"/>
                  </a:schemeClr>
                </a:solidFill>
              </a:rPr>
              <a:t>stragegy</a:t>
            </a:r>
            <a:endParaRPr lang="en-US" sz="12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defTabSz="914342">
              <a:lnSpc>
                <a:spcPct val="90000"/>
              </a:lnSpc>
              <a:spcAft>
                <a:spcPts val="600"/>
              </a:spcAft>
              <a:buClr>
                <a:schemeClr val="accent5"/>
              </a:buClr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</a:rPr>
              <a:t>This can also be part of Appendix.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392" y="2369127"/>
            <a:ext cx="9319372" cy="3769389"/>
          </a:xfrm>
        </p:spPr>
        <p:txBody>
          <a:bodyPr/>
          <a:lstStyle/>
          <a:p>
            <a:endParaRPr lang="en-US" sz="1800" dirty="0"/>
          </a:p>
        </p:txBody>
      </p:sp>
      <p:sp>
        <p:nvSpPr>
          <p:cNvPr id="4" name="Rounded Rectangle 3"/>
          <p:cNvSpPr/>
          <p:nvPr/>
        </p:nvSpPr>
        <p:spPr>
          <a:xfrm>
            <a:off x="692728" y="1233054"/>
            <a:ext cx="8686800" cy="969819"/>
          </a:xfrm>
          <a:prstGeom prst="roundRect">
            <a:avLst>
              <a:gd name="adj" fmla="val 5239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indent="234950">
              <a:buFont typeface="Arial" pitchFamily="34" charset="0"/>
              <a:buChar char="•"/>
            </a:pPr>
            <a:r>
              <a:rPr lang="en-US" sz="1050" dirty="0" smtClean="0"/>
              <a:t>Describe </a:t>
            </a:r>
            <a:r>
              <a:rPr lang="en-US" sz="1050" dirty="0" smtClean="0"/>
              <a:t>IP Solution / Produc</a:t>
            </a:r>
            <a:r>
              <a:rPr lang="en-US" sz="1050" dirty="0" smtClean="0"/>
              <a:t>t in brief</a:t>
            </a:r>
            <a:endParaRPr lang="en-US" sz="1050" dirty="0" smtClean="0"/>
          </a:p>
          <a:p>
            <a:pPr indent="234950">
              <a:buFont typeface="Arial" pitchFamily="34" charset="0"/>
              <a:buChar char="•"/>
            </a:pPr>
            <a:r>
              <a:rPr lang="en-US" sz="1050" dirty="0" smtClean="0"/>
              <a:t>Summary of Target Customer/Market in </a:t>
            </a:r>
          </a:p>
          <a:p>
            <a:pPr indent="234950">
              <a:buFont typeface="Arial" pitchFamily="34" charset="0"/>
              <a:buChar char="•"/>
            </a:pPr>
            <a:r>
              <a:rPr lang="en-US" sz="1050" dirty="0" smtClean="0"/>
              <a:t>Value Proposition and Positioning </a:t>
            </a:r>
            <a:endParaRPr lang="en-US" sz="1050" dirty="0" smtClean="0"/>
          </a:p>
          <a:p>
            <a:pPr indent="234950">
              <a:buFont typeface="Arial" pitchFamily="34" charset="0"/>
              <a:buChar char="•"/>
            </a:pPr>
            <a:r>
              <a:rPr lang="en-US" sz="1050" dirty="0" smtClean="0"/>
              <a:t>Summary of Product offering and associated models</a:t>
            </a:r>
          </a:p>
          <a:p>
            <a:pPr indent="234950">
              <a:buFont typeface="Arial" pitchFamily="34" charset="0"/>
              <a:buChar char="•"/>
            </a:pPr>
            <a:r>
              <a:rPr lang="en-US" sz="1050" dirty="0" smtClean="0"/>
              <a:t>Current stage of product lifecycle and alignment of strategy</a:t>
            </a:r>
            <a:endParaRPr lang="en-US" sz="105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&amp;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392" y="2466109"/>
            <a:ext cx="9582608" cy="367240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92728" y="1233054"/>
            <a:ext cx="8686800" cy="969819"/>
          </a:xfrm>
          <a:prstGeom prst="roundRect">
            <a:avLst>
              <a:gd name="adj" fmla="val 5239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indent="234950">
              <a:buFont typeface="Arial" pitchFamily="34" charset="0"/>
              <a:buChar char="•"/>
            </a:pPr>
            <a:r>
              <a:rPr lang="en-US" sz="1050" dirty="0" smtClean="0"/>
              <a:t>Describe the background to </a:t>
            </a:r>
            <a:r>
              <a:rPr lang="en-US" sz="1050" dirty="0" smtClean="0"/>
              <a:t>Product Strategy</a:t>
            </a:r>
          </a:p>
          <a:p>
            <a:pPr indent="234950">
              <a:buFont typeface="Arial" pitchFamily="34" charset="0"/>
              <a:buChar char="•"/>
            </a:pPr>
            <a:r>
              <a:rPr lang="en-US" sz="1050" dirty="0" smtClean="0"/>
              <a:t>IP Solution / Product introduction.</a:t>
            </a:r>
          </a:p>
          <a:p>
            <a:pPr indent="234950">
              <a:buFont typeface="Arial" pitchFamily="34" charset="0"/>
              <a:buChar char="•"/>
            </a:pPr>
            <a:r>
              <a:rPr lang="en-US" sz="1050" dirty="0" smtClean="0"/>
              <a:t>Scope of this document.</a:t>
            </a:r>
            <a:endParaRPr lang="en-US" sz="1050" dirty="0" err="1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Customer/Market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392" y="2466109"/>
            <a:ext cx="9582608" cy="367240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92728" y="1233054"/>
            <a:ext cx="8686800" cy="969819"/>
          </a:xfrm>
          <a:prstGeom prst="roundRect">
            <a:avLst>
              <a:gd name="adj" fmla="val 5239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indent="234950">
              <a:buFont typeface="Arial" pitchFamily="34" charset="0"/>
              <a:buChar char="•"/>
            </a:pPr>
            <a:r>
              <a:rPr lang="en-US" sz="1050" dirty="0" smtClean="0"/>
              <a:t>Define Target Customer profile and market</a:t>
            </a:r>
          </a:p>
          <a:p>
            <a:pPr indent="234950">
              <a:buFont typeface="Arial" pitchFamily="34" charset="0"/>
              <a:buChar char="•"/>
            </a:pPr>
            <a:r>
              <a:rPr lang="en-US" sz="1050" dirty="0" smtClean="0"/>
              <a:t>Any associated segmentations and details of the segments to be focused on for the IP solution.</a:t>
            </a:r>
          </a:p>
          <a:p>
            <a:pPr algn="ctr">
              <a:buFont typeface="Arial" pitchFamily="34" charset="0"/>
              <a:buChar char="•"/>
            </a:pPr>
            <a:endParaRPr lang="en-US" sz="1050" dirty="0" err="1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Proposition &amp; 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392" y="2466109"/>
            <a:ext cx="9582608" cy="367240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92728" y="1233054"/>
            <a:ext cx="8686800" cy="969819"/>
          </a:xfrm>
          <a:prstGeom prst="roundRect">
            <a:avLst>
              <a:gd name="adj" fmla="val 5239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indent="234950">
              <a:buFont typeface="Arial" pitchFamily="34" charset="0"/>
              <a:buChar char="•"/>
            </a:pPr>
            <a:r>
              <a:rPr lang="en-US" sz="1050" dirty="0" smtClean="0"/>
              <a:t>Define the Value Proposition and Positioning  of the  IP solution/product</a:t>
            </a:r>
          </a:p>
          <a:p>
            <a:pPr indent="234950">
              <a:buFont typeface="Arial" pitchFamily="34" charset="0"/>
              <a:buChar char="•"/>
            </a:pPr>
            <a:r>
              <a:rPr lang="en-US" sz="1050" dirty="0" smtClean="0">
                <a:solidFill>
                  <a:schemeClr val="tx2">
                    <a:lumMod val="50000"/>
                  </a:schemeClr>
                </a:solidFill>
              </a:rPr>
              <a:t>Use Value Propositioning messaging framework for this purpose.</a:t>
            </a:r>
            <a:endParaRPr lang="en-US" sz="1050" dirty="0" err="1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Offering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392" y="2466109"/>
            <a:ext cx="9582608" cy="367240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92728" y="1233054"/>
            <a:ext cx="8686800" cy="969819"/>
          </a:xfrm>
          <a:prstGeom prst="roundRect">
            <a:avLst>
              <a:gd name="adj" fmla="val 5239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11125" indent="234950">
              <a:buFont typeface="Arial" pitchFamily="34" charset="0"/>
              <a:buChar char="•"/>
            </a:pPr>
            <a:r>
              <a:rPr lang="en-US" sz="1200" dirty="0" smtClean="0"/>
              <a:t>Define how the IP solution/product will be offered to the Customers/Users.</a:t>
            </a:r>
          </a:p>
          <a:p>
            <a:pPr marL="111125" indent="234950">
              <a:buFont typeface="Arial" pitchFamily="34" charset="0"/>
              <a:buChar char="•"/>
            </a:pPr>
            <a:r>
              <a:rPr lang="en-US" sz="1200" dirty="0" smtClean="0"/>
              <a:t>Perform detailed analysis from initial product license/service to maintenance &amp; support services.  </a:t>
            </a:r>
            <a:endParaRPr lang="en-US" sz="1200" dirty="0" smtClean="0"/>
          </a:p>
          <a:p>
            <a:pPr indent="234950">
              <a:buFont typeface="Arial" pitchFamily="34" charset="0"/>
              <a:buChar char="•"/>
            </a:pPr>
            <a:endParaRPr lang="en-US" sz="1050" dirty="0" err="1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Ecosystem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392" y="2466109"/>
            <a:ext cx="9582608" cy="367240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92728" y="1233054"/>
            <a:ext cx="8686800" cy="969819"/>
          </a:xfrm>
          <a:prstGeom prst="roundRect">
            <a:avLst>
              <a:gd name="adj" fmla="val 5239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11125" indent="234950">
              <a:buFont typeface="Arial" pitchFamily="34" charset="0"/>
              <a:buChar char="•"/>
            </a:pPr>
            <a:endParaRPr lang="en-US" sz="1200" dirty="0" smtClean="0"/>
          </a:p>
          <a:p>
            <a:pPr marL="111125" indent="234950">
              <a:buFont typeface="Arial" pitchFamily="34" charset="0"/>
              <a:buChar char="•"/>
            </a:pPr>
            <a:r>
              <a:rPr lang="en-US" sz="1200" dirty="0" smtClean="0"/>
              <a:t>Based on the eco-system analysis performed in the Market Analysis and product strategy, define the plan for various partners required for the success of this IP solution.</a:t>
            </a:r>
            <a:endParaRPr lang="en-US" sz="1200" dirty="0" smtClean="0"/>
          </a:p>
          <a:p>
            <a:pPr indent="234950">
              <a:buFont typeface="Arial" pitchFamily="34" charset="0"/>
              <a:buChar char="•"/>
            </a:pPr>
            <a:endParaRPr lang="en-US" sz="1200" dirty="0" err="1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Legal and IPR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392" y="2466109"/>
            <a:ext cx="9582608" cy="367240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92728" y="1233054"/>
            <a:ext cx="8686800" cy="969819"/>
          </a:xfrm>
          <a:prstGeom prst="roundRect">
            <a:avLst>
              <a:gd name="adj" fmla="val 5239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24397" indent="-346075">
              <a:buFont typeface="Arial" pitchFamily="34" charset="0"/>
              <a:buChar char="•"/>
            </a:pPr>
            <a:r>
              <a:rPr lang="en-US" sz="1200" dirty="0" smtClean="0"/>
              <a:t>Identify and define the key terms of licensing or services of IP solution/product.</a:t>
            </a:r>
          </a:p>
          <a:p>
            <a:pPr marL="324397" indent="-346075">
              <a:buFont typeface="Arial" pitchFamily="34" charset="0"/>
              <a:buChar char="•"/>
            </a:pPr>
            <a:r>
              <a:rPr lang="en-US" sz="1200" dirty="0" smtClean="0"/>
              <a:t>Identify and perform the analysis of IPR terms associated with partners, 3</a:t>
            </a:r>
            <a:r>
              <a:rPr lang="en-US" sz="1200" baseline="30000" dirty="0" smtClean="0"/>
              <a:t>rd</a:t>
            </a:r>
            <a:r>
              <a:rPr lang="en-US" sz="1200" dirty="0" smtClean="0"/>
              <a:t> party components, open source licenses and any essential IPRs.  </a:t>
            </a:r>
          </a:p>
          <a:p>
            <a:pPr marL="324397" indent="-346075">
              <a:buFont typeface="Arial" pitchFamily="34" charset="0"/>
              <a:buChar char="•"/>
            </a:pPr>
            <a:r>
              <a:rPr lang="en-US" sz="1200" dirty="0" smtClean="0"/>
              <a:t>Also analyze the protection required for the IP Solution (</a:t>
            </a:r>
            <a:r>
              <a:rPr lang="en-US" sz="1200" dirty="0" err="1" smtClean="0"/>
              <a:t>eg</a:t>
            </a:r>
            <a:r>
              <a:rPr lang="en-US" sz="1200" dirty="0" smtClean="0"/>
              <a:t>: patents, copyrights, trademarks etc)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lifecycle alignment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392" y="2466109"/>
            <a:ext cx="9582608" cy="367240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92728" y="1233054"/>
            <a:ext cx="8686800" cy="969819"/>
          </a:xfrm>
          <a:prstGeom prst="roundRect">
            <a:avLst>
              <a:gd name="adj" fmla="val 5239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24397" indent="-346075">
              <a:buFont typeface="Arial" pitchFamily="34" charset="0"/>
              <a:buChar char="•"/>
            </a:pPr>
            <a:r>
              <a:rPr lang="en-US" sz="1200" dirty="0" smtClean="0"/>
              <a:t>Analyze the current stage of product lifecycle for the IP solution.</a:t>
            </a:r>
          </a:p>
          <a:p>
            <a:pPr marL="324397" indent="-346075">
              <a:buFont typeface="Arial" pitchFamily="34" charset="0"/>
              <a:buChar char="•"/>
            </a:pPr>
            <a:r>
              <a:rPr lang="en-US" sz="1200" dirty="0" smtClean="0"/>
              <a:t>Based on the current stage, product strategy shall be aligned  to optimize/maximize the results.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7192&quot;/&gt;&lt;partner val=&quot;61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0&quot;/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/m_precDefault&gt;&lt;/CDefaultPrec&gt;&lt;/root&gt;"/>
  <p:tag name="THINKCELLUNDODONOTDELETE" val="6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OLV5mW.q0KZi163Pl1yL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_rDdt6HIk6q49v0xMSrT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_pk8PYzpk.FktMHhDaTF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ciOYA.RlUiY0_0bhJg.j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l9qzkNXSk2ij_NoCuEf2A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gz3YXo3l0OkLMYAWunui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l9qzkNXSk2ij_NoCuEf2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jhdt9jI2kmDW3acO87di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IjPmYduDEihDAvnsmSIN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CiS0.yx0EOD8F1j3NQrH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8VTg_P6rkuq_fbZG2oYX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z079BM2o06hslZIU5JQR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7lR2ZPdT0GiqzvYZsxoo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DnGmnlJWUybweSHRV5zM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Q5iGtRqU02KNLCmPGzp4A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c8wFtNDQEWdRtOXF1QyR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tFIJDhqukmiZrrs7RIxO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Bk8lAE_1EizYsNCWPJyz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Sf6F_6IvUOzE1MWebP3wg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IkCAESggUqrdbLfjv5zD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YnDl6hGIEiK2JQntAZnx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HldxlhBv0miWYXN6H8BTQ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jQt7HR0uEmHGOBxH6tjbg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Uq26z0rEkWiApiWfpkFX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Dbv4V7vT0WxnXgCD5MXWQ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_rDdt6HIk6q49v0xMSrTQ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DnCrkojv0SGcwHGEYrPF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nVqnsTkbEesDolNHQoqs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Dbv4V7vT0WxnXgCD5MXW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q6O2oonXUC.Ah4a29V_I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q6O2oonXUC.Ah4a29V_I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nVqnsTkbEesDolNHQoqs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zY4oecJCE2aPB.u6loWPw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Dbv4V7vT0WxnXgCD5MXW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nVqnsTkbEesDolNHQoqsQ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LI83S.QyU2cWSfucWO3Y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k.3W3rhiEqWtBDEsi7Xg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xI4A68crEiZSNCDbGy9g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Gq5J2dxDUm3Ma.7NhQKK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Tl75Tp2nEy_4PpazGLtV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fCn1rK4qUmp5lj5ISq8xA"/>
</p:tagLst>
</file>

<file path=ppt/theme/theme1.xml><?xml version="1.0" encoding="utf-8"?>
<a:theme xmlns:a="http://schemas.openxmlformats.org/drawingml/2006/main" name="ppt_Template_Ready2Series">
  <a:themeElements>
    <a:clrScheme name="Capgemini Palette">
      <a:dk1>
        <a:srgbClr val="00264A"/>
      </a:dk1>
      <a:lt1>
        <a:sysClr val="window" lastClr="FFFFFF"/>
      </a:lt1>
      <a:dk2>
        <a:srgbClr val="9F958F"/>
      </a:dk2>
      <a:lt2>
        <a:srgbClr val="909090"/>
      </a:lt2>
      <a:accent1>
        <a:srgbClr val="F9BE01"/>
      </a:accent1>
      <a:accent2>
        <a:srgbClr val="ED771A"/>
      </a:accent2>
      <a:accent3>
        <a:srgbClr val="B70132"/>
      </a:accent3>
      <a:accent4>
        <a:srgbClr val="691E7C"/>
      </a:accent4>
      <a:accent5>
        <a:srgbClr val="0098CC"/>
      </a:accent5>
      <a:accent6>
        <a:srgbClr val="BDBD00"/>
      </a:accent6>
      <a:hlink>
        <a:srgbClr val="7DAFA5"/>
      </a:hlink>
      <a:folHlink>
        <a:srgbClr val="BA0065"/>
      </a:folHlink>
    </a:clrScheme>
    <a:fontScheme name="Capgemi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tx2"/>
          </a:solidFill>
        </a:ln>
      </a:spPr>
      <a:bodyPr rtlCol="0" anchor="ctr"/>
      <a:lstStyle>
        <a:defPPr algn="ctr">
          <a:defRPr sz="2400" dirty="0" err="1" smtClean="0">
            <a:solidFill>
              <a:schemeClr val="tx2">
                <a:lumMod val="50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  <a:prstDash val="soli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400" dirty="0" err="1" smtClean="0">
            <a:solidFill>
              <a:schemeClr val="tx2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Section break">
  <a:themeElements>
    <a:clrScheme name="Capgemini Palette">
      <a:dk1>
        <a:srgbClr val="00264A"/>
      </a:dk1>
      <a:lt1>
        <a:sysClr val="window" lastClr="FFFFFF"/>
      </a:lt1>
      <a:dk2>
        <a:srgbClr val="9F958F"/>
      </a:dk2>
      <a:lt2>
        <a:srgbClr val="909090"/>
      </a:lt2>
      <a:accent1>
        <a:srgbClr val="F9BE01"/>
      </a:accent1>
      <a:accent2>
        <a:srgbClr val="ED771A"/>
      </a:accent2>
      <a:accent3>
        <a:srgbClr val="B70132"/>
      </a:accent3>
      <a:accent4>
        <a:srgbClr val="691E7C"/>
      </a:accent4>
      <a:accent5>
        <a:srgbClr val="0098CC"/>
      </a:accent5>
      <a:accent6>
        <a:srgbClr val="BDBD00"/>
      </a:accent6>
      <a:hlink>
        <a:srgbClr val="7DAFA5"/>
      </a:hlink>
      <a:folHlink>
        <a:srgbClr val="BA0065"/>
      </a:folHlink>
    </a:clrScheme>
    <a:fontScheme name="Capgemi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losing-Generic">
  <a:themeElements>
    <a:clrScheme name="Capgemini Palette">
      <a:dk1>
        <a:srgbClr val="00264A"/>
      </a:dk1>
      <a:lt1>
        <a:sysClr val="window" lastClr="FFFFFF"/>
      </a:lt1>
      <a:dk2>
        <a:srgbClr val="9F958F"/>
      </a:dk2>
      <a:lt2>
        <a:srgbClr val="909090"/>
      </a:lt2>
      <a:accent1>
        <a:srgbClr val="F9BE01"/>
      </a:accent1>
      <a:accent2>
        <a:srgbClr val="ED771A"/>
      </a:accent2>
      <a:accent3>
        <a:srgbClr val="B70132"/>
      </a:accent3>
      <a:accent4>
        <a:srgbClr val="691E7C"/>
      </a:accent4>
      <a:accent5>
        <a:srgbClr val="0098CC"/>
      </a:accent5>
      <a:accent6>
        <a:srgbClr val="BDBD00"/>
      </a:accent6>
      <a:hlink>
        <a:srgbClr val="7DAFA5"/>
      </a:hlink>
      <a:folHlink>
        <a:srgbClr val="BA006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2238</TotalTime>
  <Words>292</Words>
  <Application>Microsoft Office PowerPoint</Application>
  <PresentationFormat>A4 Paper (210x297 mm)</PresentationFormat>
  <Paragraphs>39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ppt_Template_Ready2Series</vt:lpstr>
      <vt:lpstr>Section break</vt:lpstr>
      <vt:lpstr>Closing-Generic</vt:lpstr>
      <vt:lpstr>think-cell Slide</vt:lpstr>
      <vt:lpstr>IP Solution / Product Strategy</vt:lpstr>
      <vt:lpstr>Executive Summary</vt:lpstr>
      <vt:lpstr>Background &amp; Introduction</vt:lpstr>
      <vt:lpstr>Target Customer/Market</vt:lpstr>
      <vt:lpstr>Value Proposition &amp; Positioning</vt:lpstr>
      <vt:lpstr>Product Offering</vt:lpstr>
      <vt:lpstr>Ecosystem management</vt:lpstr>
      <vt:lpstr>Legal and IPR Analysis</vt:lpstr>
      <vt:lpstr>Product lifecycle alignment</vt:lpstr>
      <vt:lpstr>Key Assumptions &amp; Critical Success factors</vt:lpstr>
      <vt:lpstr>References</vt:lpstr>
      <vt:lpstr>Slide 12</vt:lpstr>
    </vt:vector>
  </TitlesOfParts>
  <Company>CAPGEMINI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subject>ppt Template for Ready2Series</dc:subject>
  <dc:creator>Capgemini</dc:creator>
  <cp:lastModifiedBy>gireen</cp:lastModifiedBy>
  <cp:revision>263</cp:revision>
  <dcterms:created xsi:type="dcterms:W3CDTF">2012-06-29T14:53:14Z</dcterms:created>
  <dcterms:modified xsi:type="dcterms:W3CDTF">2014-05-12T08:33:58Z</dcterms:modified>
</cp:coreProperties>
</file>